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4" r:id="rId5"/>
  </p:sldMasterIdLst>
  <p:notesMasterIdLst>
    <p:notesMasterId r:id="rId17"/>
  </p:notesMasterIdLst>
  <p:sldIdLst>
    <p:sldId id="291" r:id="rId6"/>
    <p:sldId id="278" r:id="rId7"/>
    <p:sldId id="279" r:id="rId8"/>
    <p:sldId id="280" r:id="rId9"/>
    <p:sldId id="281" r:id="rId10"/>
    <p:sldId id="295" r:id="rId11"/>
    <p:sldId id="296" r:id="rId12"/>
    <p:sldId id="294" r:id="rId13"/>
    <p:sldId id="293" r:id="rId14"/>
    <p:sldId id="282" r:id="rId15"/>
    <p:sldId id="29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leen Thompson" initials="KT" lastIdx="2" clrIdx="0">
    <p:extLst>
      <p:ext uri="{19B8F6BF-5375-455C-9EA6-DF929625EA0E}">
        <p15:presenceInfo xmlns:p15="http://schemas.microsoft.com/office/powerpoint/2012/main" userId="Kathleen Thomp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2B81"/>
    <a:srgbClr val="92006E"/>
    <a:srgbClr val="E98D6B"/>
    <a:srgbClr val="EDB081"/>
    <a:srgbClr val="2A0149"/>
    <a:srgbClr val="F2F2F2"/>
    <a:srgbClr val="9966FF"/>
    <a:srgbClr val="FF5300"/>
    <a:srgbClr val="FFFFFF"/>
    <a:srgbClr val="9B00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286" autoAdjust="0"/>
    <p:restoredTop sz="80229"/>
  </p:normalViewPr>
  <p:slideViewPr>
    <p:cSldViewPr snapToGrid="0">
      <p:cViewPr varScale="1">
        <p:scale>
          <a:sx n="89" d="100"/>
          <a:sy n="89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leen Thompson" userId="67e29abc-22a0-43d0-bef3-7647e7aa35a4" providerId="ADAL" clId="{921B027E-5F93-49B6-A74A-FE0D6E496813}"/>
    <pc:docChg chg="addSld modSld">
      <pc:chgData name="Kathleen Thompson" userId="67e29abc-22a0-43d0-bef3-7647e7aa35a4" providerId="ADAL" clId="{921B027E-5F93-49B6-A74A-FE0D6E496813}" dt="2021-04-24T16:18:18.533" v="18" actId="27918"/>
      <pc:docMkLst>
        <pc:docMk/>
      </pc:docMkLst>
      <pc:sldChg chg="mod">
        <pc:chgData name="Kathleen Thompson" userId="67e29abc-22a0-43d0-bef3-7647e7aa35a4" providerId="ADAL" clId="{921B027E-5F93-49B6-A74A-FE0D6E496813}" dt="2021-04-24T16:15:53.220" v="1" actId="27918"/>
        <pc:sldMkLst>
          <pc:docMk/>
          <pc:sldMk cId="3906072820" sldId="277"/>
        </pc:sldMkLst>
      </pc:sldChg>
      <pc:sldChg chg="add mod setBg">
        <pc:chgData name="Kathleen Thompson" userId="67e29abc-22a0-43d0-bef3-7647e7aa35a4" providerId="ADAL" clId="{921B027E-5F93-49B6-A74A-FE0D6E496813}" dt="2021-04-24T16:18:18.533" v="18" actId="27918"/>
        <pc:sldMkLst>
          <pc:docMk/>
          <pc:sldMk cId="2705772481" sldId="297"/>
        </pc:sldMkLst>
      </pc:sldChg>
    </pc:docChg>
  </pc:docChgLst>
  <pc:docChgLst>
    <pc:chgData name="Kathleen Thompson" userId="67e29abc-22a0-43d0-bef3-7647e7aa35a4" providerId="ADAL" clId="{8FCFF7EB-D2A0-4336-B267-754A4C3FDDF2}"/>
    <pc:docChg chg="undo custSel addSld delSld modSld sldOrd modMainMaster">
      <pc:chgData name="Kathleen Thompson" userId="67e29abc-22a0-43d0-bef3-7647e7aa35a4" providerId="ADAL" clId="{8FCFF7EB-D2A0-4336-B267-754A4C3FDDF2}" dt="2021-05-02T14:35:58.142" v="286" actId="2696"/>
      <pc:docMkLst>
        <pc:docMk/>
      </pc:docMkLst>
      <pc:sldChg chg="del">
        <pc:chgData name="Kathleen Thompson" userId="67e29abc-22a0-43d0-bef3-7647e7aa35a4" providerId="ADAL" clId="{8FCFF7EB-D2A0-4336-B267-754A4C3FDDF2}" dt="2021-04-24T23:57:08.826" v="2" actId="2696"/>
        <pc:sldMkLst>
          <pc:docMk/>
          <pc:sldMk cId="3906072820" sldId="277"/>
        </pc:sldMkLst>
      </pc:sldChg>
      <pc:sldChg chg="addSp delSp modSp mod">
        <pc:chgData name="Kathleen Thompson" userId="67e29abc-22a0-43d0-bef3-7647e7aa35a4" providerId="ADAL" clId="{8FCFF7EB-D2A0-4336-B267-754A4C3FDDF2}" dt="2021-05-02T14:34:08.312" v="281" actId="1076"/>
        <pc:sldMkLst>
          <pc:docMk/>
          <pc:sldMk cId="2444381010" sldId="279"/>
        </pc:sldMkLst>
        <pc:spChg chg="mod">
          <ac:chgData name="Kathleen Thompson" userId="67e29abc-22a0-43d0-bef3-7647e7aa35a4" providerId="ADAL" clId="{8FCFF7EB-D2A0-4336-B267-754A4C3FDDF2}" dt="2021-05-02T14:34:08.312" v="281" actId="1076"/>
          <ac:spMkLst>
            <pc:docMk/>
            <pc:sldMk cId="2444381010" sldId="279"/>
            <ac:spMk id="27" creationId="{021772CD-3602-423D-AF08-A0817582782D}"/>
          </ac:spMkLst>
        </pc:spChg>
        <pc:picChg chg="add del mod">
          <ac:chgData name="Kathleen Thompson" userId="67e29abc-22a0-43d0-bef3-7647e7aa35a4" providerId="ADAL" clId="{8FCFF7EB-D2A0-4336-B267-754A4C3FDDF2}" dt="2021-04-28T01:49:37.600" v="140" actId="478"/>
          <ac:picMkLst>
            <pc:docMk/>
            <pc:sldMk cId="2444381010" sldId="279"/>
            <ac:picMk id="34" creationId="{15C48644-96F1-47C8-9411-2E367F7CB8D1}"/>
          </ac:picMkLst>
        </pc:picChg>
      </pc:sldChg>
      <pc:sldChg chg="addSp delSp modSp mod">
        <pc:chgData name="Kathleen Thompson" userId="67e29abc-22a0-43d0-bef3-7647e7aa35a4" providerId="ADAL" clId="{8FCFF7EB-D2A0-4336-B267-754A4C3FDDF2}" dt="2021-04-30T02:09:43.166" v="261" actId="478"/>
        <pc:sldMkLst>
          <pc:docMk/>
          <pc:sldMk cId="652894386" sldId="280"/>
        </pc:sldMkLst>
        <pc:spChg chg="add mod">
          <ac:chgData name="Kathleen Thompson" userId="67e29abc-22a0-43d0-bef3-7647e7aa35a4" providerId="ADAL" clId="{8FCFF7EB-D2A0-4336-B267-754A4C3FDDF2}" dt="2021-04-30T01:56:26.910" v="254" actId="1076"/>
          <ac:spMkLst>
            <pc:docMk/>
            <pc:sldMk cId="652894386" sldId="280"/>
            <ac:spMk id="3" creationId="{46F69A67-B955-488B-A873-16AE285DC0D4}"/>
          </ac:spMkLst>
        </pc:spChg>
        <pc:spChg chg="add mod">
          <ac:chgData name="Kathleen Thompson" userId="67e29abc-22a0-43d0-bef3-7647e7aa35a4" providerId="ADAL" clId="{8FCFF7EB-D2A0-4336-B267-754A4C3FDDF2}" dt="2021-04-30T00:08:14.027" v="252" actId="1076"/>
          <ac:spMkLst>
            <pc:docMk/>
            <pc:sldMk cId="652894386" sldId="280"/>
            <ac:spMk id="36" creationId="{EF2EBED9-9C18-4723-AE99-14A8EFFDC72F}"/>
          </ac:spMkLst>
        </pc:spChg>
        <pc:spChg chg="add del mod">
          <ac:chgData name="Kathleen Thompson" userId="67e29abc-22a0-43d0-bef3-7647e7aa35a4" providerId="ADAL" clId="{8FCFF7EB-D2A0-4336-B267-754A4C3FDDF2}" dt="2021-04-30T02:09:43.166" v="261" actId="478"/>
          <ac:spMkLst>
            <pc:docMk/>
            <pc:sldMk cId="652894386" sldId="280"/>
            <ac:spMk id="37" creationId="{C6DB1F05-B717-412F-9088-E2AECFBFFB8A}"/>
          </ac:spMkLst>
        </pc:spChg>
        <pc:graphicFrameChg chg="add del mod">
          <ac:chgData name="Kathleen Thompson" userId="67e29abc-22a0-43d0-bef3-7647e7aa35a4" providerId="ADAL" clId="{8FCFF7EB-D2A0-4336-B267-754A4C3FDDF2}" dt="2021-04-29T23:48:33.951" v="155"/>
          <ac:graphicFrameMkLst>
            <pc:docMk/>
            <pc:sldMk cId="652894386" sldId="280"/>
            <ac:graphicFrameMk id="29" creationId="{E71CC923-599D-4456-8C6A-3F5276742D5A}"/>
          </ac:graphicFrameMkLst>
        </pc:graphicFrameChg>
        <pc:graphicFrameChg chg="add mod">
          <ac:chgData name="Kathleen Thompson" userId="67e29abc-22a0-43d0-bef3-7647e7aa35a4" providerId="ADAL" clId="{8FCFF7EB-D2A0-4336-B267-754A4C3FDDF2}" dt="2021-04-30T00:08:08.789" v="251" actId="1076"/>
          <ac:graphicFrameMkLst>
            <pc:docMk/>
            <pc:sldMk cId="652894386" sldId="280"/>
            <ac:graphicFrameMk id="32" creationId="{687CD534-B254-4DAA-9F58-B6C6EB084197}"/>
          </ac:graphicFrameMkLst>
        </pc:graphicFrameChg>
        <pc:picChg chg="add del mod">
          <ac:chgData name="Kathleen Thompson" userId="67e29abc-22a0-43d0-bef3-7647e7aa35a4" providerId="ADAL" clId="{8FCFF7EB-D2A0-4336-B267-754A4C3FDDF2}" dt="2021-04-28T02:14:41.845" v="145" actId="478"/>
          <ac:picMkLst>
            <pc:docMk/>
            <pc:sldMk cId="652894386" sldId="280"/>
            <ac:picMk id="3" creationId="{0E4AC68C-9590-4E94-80FE-76A5B07CD94E}"/>
          </ac:picMkLst>
        </pc:picChg>
      </pc:sldChg>
      <pc:sldChg chg="addSp delSp modSp">
        <pc:chgData name="Kathleen Thompson" userId="67e29abc-22a0-43d0-bef3-7647e7aa35a4" providerId="ADAL" clId="{8FCFF7EB-D2A0-4336-B267-754A4C3FDDF2}" dt="2021-04-25T01:10:43.012" v="101" actId="1037"/>
        <pc:sldMkLst>
          <pc:docMk/>
          <pc:sldMk cId="2676057057" sldId="281"/>
        </pc:sldMkLst>
        <pc:picChg chg="add mod">
          <ac:chgData name="Kathleen Thompson" userId="67e29abc-22a0-43d0-bef3-7647e7aa35a4" providerId="ADAL" clId="{8FCFF7EB-D2A0-4336-B267-754A4C3FDDF2}" dt="2021-04-25T01:07:41.789" v="61" actId="1037"/>
          <ac:picMkLst>
            <pc:docMk/>
            <pc:sldMk cId="2676057057" sldId="281"/>
            <ac:picMk id="2" creationId="{C84D4D30-0057-4886-97D5-811333E166A8}"/>
          </ac:picMkLst>
        </pc:picChg>
        <pc:picChg chg="add mod">
          <ac:chgData name="Kathleen Thompson" userId="67e29abc-22a0-43d0-bef3-7647e7aa35a4" providerId="ADAL" clId="{8FCFF7EB-D2A0-4336-B267-754A4C3FDDF2}" dt="2021-04-25T01:09:22.383" v="70" actId="1076"/>
          <ac:picMkLst>
            <pc:docMk/>
            <pc:sldMk cId="2676057057" sldId="281"/>
            <ac:picMk id="3" creationId="{E5AFB4BB-02B2-4ACC-9244-B664D82787A6}"/>
          </ac:picMkLst>
        </pc:picChg>
        <pc:picChg chg="add mod">
          <ac:chgData name="Kathleen Thompson" userId="67e29abc-22a0-43d0-bef3-7647e7aa35a4" providerId="ADAL" clId="{8FCFF7EB-D2A0-4336-B267-754A4C3FDDF2}" dt="2021-04-25T01:10:43.012" v="101" actId="1037"/>
          <ac:picMkLst>
            <pc:docMk/>
            <pc:sldMk cId="2676057057" sldId="281"/>
            <ac:picMk id="1030" creationId="{13106CEA-9721-4F5B-9312-49CB80617737}"/>
          </ac:picMkLst>
        </pc:picChg>
        <pc:picChg chg="del mod">
          <ac:chgData name="Kathleen Thompson" userId="67e29abc-22a0-43d0-bef3-7647e7aa35a4" providerId="ADAL" clId="{8FCFF7EB-D2A0-4336-B267-754A4C3FDDF2}" dt="2021-04-25T01:07:36.626" v="36" actId="478"/>
          <ac:picMkLst>
            <pc:docMk/>
            <pc:sldMk cId="2676057057" sldId="281"/>
            <ac:picMk id="2050" creationId="{392D8EC2-139E-4CDF-B2D7-6E9A9E072FDB}"/>
          </ac:picMkLst>
        </pc:picChg>
        <pc:picChg chg="del">
          <ac:chgData name="Kathleen Thompson" userId="67e29abc-22a0-43d0-bef3-7647e7aa35a4" providerId="ADAL" clId="{8FCFF7EB-D2A0-4336-B267-754A4C3FDDF2}" dt="2021-04-25T01:09:20.277" v="69" actId="478"/>
          <ac:picMkLst>
            <pc:docMk/>
            <pc:sldMk cId="2676057057" sldId="281"/>
            <ac:picMk id="2052" creationId="{A78A1679-DD86-4F2B-AD92-F1CEDA189F7C}"/>
          </ac:picMkLst>
        </pc:picChg>
        <pc:picChg chg="del">
          <ac:chgData name="Kathleen Thompson" userId="67e29abc-22a0-43d0-bef3-7647e7aa35a4" providerId="ADAL" clId="{8FCFF7EB-D2A0-4336-B267-754A4C3FDDF2}" dt="2021-04-25T01:10:31.425" v="80" actId="478"/>
          <ac:picMkLst>
            <pc:docMk/>
            <pc:sldMk cId="2676057057" sldId="281"/>
            <ac:picMk id="2054" creationId="{822D573A-5C36-4F30-8687-F2C277386693}"/>
          </ac:picMkLst>
        </pc:picChg>
      </pc:sldChg>
      <pc:sldChg chg="addSp delSp modSp mod">
        <pc:chgData name="Kathleen Thompson" userId="67e29abc-22a0-43d0-bef3-7647e7aa35a4" providerId="ADAL" clId="{8FCFF7EB-D2A0-4336-B267-754A4C3FDDF2}" dt="2021-04-25T01:14:01.166" v="118" actId="1076"/>
        <pc:sldMkLst>
          <pc:docMk/>
          <pc:sldMk cId="3214922186" sldId="282"/>
        </pc:sldMkLst>
        <pc:picChg chg="add mod modCrop">
          <ac:chgData name="Kathleen Thompson" userId="67e29abc-22a0-43d0-bef3-7647e7aa35a4" providerId="ADAL" clId="{8FCFF7EB-D2A0-4336-B267-754A4C3FDDF2}" dt="2021-04-25T01:14:01.166" v="118" actId="1076"/>
          <ac:picMkLst>
            <pc:docMk/>
            <pc:sldMk cId="3214922186" sldId="282"/>
            <ac:picMk id="3" creationId="{A18E9531-4F9A-4A75-85F3-8083D398BA69}"/>
          </ac:picMkLst>
        </pc:picChg>
        <pc:picChg chg="del mod">
          <ac:chgData name="Kathleen Thompson" userId="67e29abc-22a0-43d0-bef3-7647e7aa35a4" providerId="ADAL" clId="{8FCFF7EB-D2A0-4336-B267-754A4C3FDDF2}" dt="2021-04-25T01:13:42.758" v="114" actId="478"/>
          <ac:picMkLst>
            <pc:docMk/>
            <pc:sldMk cId="3214922186" sldId="282"/>
            <ac:picMk id="6" creationId="{FE384EE9-7796-4CDD-BF93-4849F814E456}"/>
          </ac:picMkLst>
        </pc:picChg>
      </pc:sldChg>
      <pc:sldChg chg="mod ord setBg modShow">
        <pc:chgData name="Kathleen Thompson" userId="67e29abc-22a0-43d0-bef3-7647e7aa35a4" providerId="ADAL" clId="{8FCFF7EB-D2A0-4336-B267-754A4C3FDDF2}" dt="2021-04-25T19:37:15.192" v="130" actId="729"/>
        <pc:sldMkLst>
          <pc:docMk/>
          <pc:sldMk cId="2387849042" sldId="287"/>
        </pc:sldMkLst>
      </pc:sldChg>
      <pc:sldChg chg="ord">
        <pc:chgData name="Kathleen Thompson" userId="67e29abc-22a0-43d0-bef3-7647e7aa35a4" providerId="ADAL" clId="{8FCFF7EB-D2A0-4336-B267-754A4C3FDDF2}" dt="2021-04-25T19:37:08.648" v="127"/>
        <pc:sldMkLst>
          <pc:docMk/>
          <pc:sldMk cId="3605042155" sldId="289"/>
        </pc:sldMkLst>
      </pc:sldChg>
      <pc:sldChg chg="delSp mod">
        <pc:chgData name="Kathleen Thompson" userId="67e29abc-22a0-43d0-bef3-7647e7aa35a4" providerId="ADAL" clId="{8FCFF7EB-D2A0-4336-B267-754A4C3FDDF2}" dt="2021-04-25T19:47:27.987" v="137" actId="478"/>
        <pc:sldMkLst>
          <pc:docMk/>
          <pc:sldMk cId="3324330166" sldId="291"/>
        </pc:sldMkLst>
        <pc:spChg chg="del">
          <ac:chgData name="Kathleen Thompson" userId="67e29abc-22a0-43d0-bef3-7647e7aa35a4" providerId="ADAL" clId="{8FCFF7EB-D2A0-4336-B267-754A4C3FDDF2}" dt="2021-04-25T19:47:27.987" v="137" actId="478"/>
          <ac:spMkLst>
            <pc:docMk/>
            <pc:sldMk cId="3324330166" sldId="291"/>
            <ac:spMk id="4" creationId="{DAFF36DD-94F6-49D4-8CCC-8C8BD062C04E}"/>
          </ac:spMkLst>
        </pc:spChg>
        <pc:spChg chg="del">
          <ac:chgData name="Kathleen Thompson" userId="67e29abc-22a0-43d0-bef3-7647e7aa35a4" providerId="ADAL" clId="{8FCFF7EB-D2A0-4336-B267-754A4C3FDDF2}" dt="2021-04-25T19:47:23.311" v="136" actId="478"/>
          <ac:spMkLst>
            <pc:docMk/>
            <pc:sldMk cId="3324330166" sldId="291"/>
            <ac:spMk id="5" creationId="{ED849212-ABCC-423B-A5BB-8F087B169DC2}"/>
          </ac:spMkLst>
        </pc:spChg>
      </pc:sldChg>
      <pc:sldChg chg="addSp delSp modSp">
        <pc:chgData name="Kathleen Thompson" userId="67e29abc-22a0-43d0-bef3-7647e7aa35a4" providerId="ADAL" clId="{8FCFF7EB-D2A0-4336-B267-754A4C3FDDF2}" dt="2021-04-25T01:11:17.329" v="106" actId="1076"/>
        <pc:sldMkLst>
          <pc:docMk/>
          <pc:sldMk cId="4260238450" sldId="294"/>
        </pc:sldMkLst>
        <pc:picChg chg="del">
          <ac:chgData name="Kathleen Thompson" userId="67e29abc-22a0-43d0-bef3-7647e7aa35a4" providerId="ADAL" clId="{8FCFF7EB-D2A0-4336-B267-754A4C3FDDF2}" dt="2021-04-25T01:11:07.264" v="102" actId="478"/>
          <ac:picMkLst>
            <pc:docMk/>
            <pc:sldMk cId="4260238450" sldId="294"/>
            <ac:picMk id="2054" creationId="{822D573A-5C36-4F30-8687-F2C277386693}"/>
          </ac:picMkLst>
        </pc:picChg>
        <pc:picChg chg="add mod">
          <ac:chgData name="Kathleen Thompson" userId="67e29abc-22a0-43d0-bef3-7647e7aa35a4" providerId="ADAL" clId="{8FCFF7EB-D2A0-4336-B267-754A4C3FDDF2}" dt="2021-04-25T01:11:17.329" v="106" actId="1076"/>
          <ac:picMkLst>
            <pc:docMk/>
            <pc:sldMk cId="4260238450" sldId="294"/>
            <ac:picMk id="4098" creationId="{ACF9F8C7-3CCF-4761-94B4-FEB5CE25B717}"/>
          </ac:picMkLst>
        </pc:picChg>
      </pc:sldChg>
      <pc:sldChg chg="addSp delSp modSp">
        <pc:chgData name="Kathleen Thompson" userId="67e29abc-22a0-43d0-bef3-7647e7aa35a4" providerId="ADAL" clId="{8FCFF7EB-D2A0-4336-B267-754A4C3FDDF2}" dt="2021-04-25T01:08:05.942" v="65" actId="1076"/>
        <pc:sldMkLst>
          <pc:docMk/>
          <pc:sldMk cId="2922889517" sldId="295"/>
        </pc:sldMkLst>
        <pc:picChg chg="add mod">
          <ac:chgData name="Kathleen Thompson" userId="67e29abc-22a0-43d0-bef3-7647e7aa35a4" providerId="ADAL" clId="{8FCFF7EB-D2A0-4336-B267-754A4C3FDDF2}" dt="2021-04-25T01:08:05.942" v="65" actId="1076"/>
          <ac:picMkLst>
            <pc:docMk/>
            <pc:sldMk cId="2922889517" sldId="295"/>
            <ac:picMk id="5" creationId="{C54EF642-3D29-4336-8818-10EBC534D830}"/>
          </ac:picMkLst>
        </pc:picChg>
        <pc:picChg chg="del">
          <ac:chgData name="Kathleen Thompson" userId="67e29abc-22a0-43d0-bef3-7647e7aa35a4" providerId="ADAL" clId="{8FCFF7EB-D2A0-4336-B267-754A4C3FDDF2}" dt="2021-04-25T01:07:53.273" v="62" actId="478"/>
          <ac:picMkLst>
            <pc:docMk/>
            <pc:sldMk cId="2922889517" sldId="295"/>
            <ac:picMk id="2050" creationId="{392D8EC2-139E-4CDF-B2D7-6E9A9E072FDB}"/>
          </ac:picMkLst>
        </pc:picChg>
      </pc:sldChg>
      <pc:sldChg chg="addSp delSp modSp">
        <pc:chgData name="Kathleen Thompson" userId="67e29abc-22a0-43d0-bef3-7647e7aa35a4" providerId="ADAL" clId="{8FCFF7EB-D2A0-4336-B267-754A4C3FDDF2}" dt="2021-04-25T01:09:39.514" v="75" actId="1076"/>
        <pc:sldMkLst>
          <pc:docMk/>
          <pc:sldMk cId="496616479" sldId="296"/>
        </pc:sldMkLst>
        <pc:picChg chg="del">
          <ac:chgData name="Kathleen Thompson" userId="67e29abc-22a0-43d0-bef3-7647e7aa35a4" providerId="ADAL" clId="{8FCFF7EB-D2A0-4336-B267-754A4C3FDDF2}" dt="2021-04-25T01:09:29.347" v="71" actId="478"/>
          <ac:picMkLst>
            <pc:docMk/>
            <pc:sldMk cId="496616479" sldId="296"/>
            <ac:picMk id="2052" creationId="{A78A1679-DD86-4F2B-AD92-F1CEDA189F7C}"/>
          </ac:picMkLst>
        </pc:picChg>
        <pc:picChg chg="add mod">
          <ac:chgData name="Kathleen Thompson" userId="67e29abc-22a0-43d0-bef3-7647e7aa35a4" providerId="ADAL" clId="{8FCFF7EB-D2A0-4336-B267-754A4C3FDDF2}" dt="2021-04-25T01:09:39.514" v="75" actId="1076"/>
          <ac:picMkLst>
            <pc:docMk/>
            <pc:sldMk cId="496616479" sldId="296"/>
            <ac:picMk id="3074" creationId="{B01DE83D-1C6E-487B-8F4A-1E862AD0812D}"/>
          </ac:picMkLst>
        </pc:picChg>
      </pc:sldChg>
      <pc:sldChg chg="addSp delSp modSp mod ord">
        <pc:chgData name="Kathleen Thompson" userId="67e29abc-22a0-43d0-bef3-7647e7aa35a4" providerId="ADAL" clId="{8FCFF7EB-D2A0-4336-B267-754A4C3FDDF2}" dt="2021-04-29T23:41:35.953" v="149" actId="1076"/>
        <pc:sldMkLst>
          <pc:docMk/>
          <pc:sldMk cId="2705772481" sldId="297"/>
        </pc:sldMkLst>
        <pc:spChg chg="add del mod">
          <ac:chgData name="Kathleen Thompson" userId="67e29abc-22a0-43d0-bef3-7647e7aa35a4" providerId="ADAL" clId="{8FCFF7EB-D2A0-4336-B267-754A4C3FDDF2}" dt="2021-04-29T23:41:35.953" v="149" actId="1076"/>
          <ac:spMkLst>
            <pc:docMk/>
            <pc:sldMk cId="2705772481" sldId="297"/>
            <ac:spMk id="26" creationId="{0C9EABE9-BDB5-442C-8D0F-2E186319138B}"/>
          </ac:spMkLst>
        </pc:spChg>
      </pc:sldChg>
      <pc:sldChg chg="addSp delSp modSp add del mod setBg">
        <pc:chgData name="Kathleen Thompson" userId="67e29abc-22a0-43d0-bef3-7647e7aa35a4" providerId="ADAL" clId="{8FCFF7EB-D2A0-4336-B267-754A4C3FDDF2}" dt="2021-04-30T02:23:26.116" v="277" actId="2696"/>
        <pc:sldMkLst>
          <pc:docMk/>
          <pc:sldMk cId="3164952779" sldId="298"/>
        </pc:sldMkLst>
        <pc:spChg chg="del">
          <ac:chgData name="Kathleen Thompson" userId="67e29abc-22a0-43d0-bef3-7647e7aa35a4" providerId="ADAL" clId="{8FCFF7EB-D2A0-4336-B267-754A4C3FDDF2}" dt="2021-04-30T02:09:31.815" v="258" actId="478"/>
          <ac:spMkLst>
            <pc:docMk/>
            <pc:sldMk cId="3164952779" sldId="298"/>
            <ac:spMk id="28" creationId="{7BA20B77-0FF4-45F2-87B2-466F5F2000EC}"/>
          </ac:spMkLst>
        </pc:spChg>
        <pc:spChg chg="del">
          <ac:chgData name="Kathleen Thompson" userId="67e29abc-22a0-43d0-bef3-7647e7aa35a4" providerId="ADAL" clId="{8FCFF7EB-D2A0-4336-B267-754A4C3FDDF2}" dt="2021-04-30T02:09:52.718" v="264" actId="478"/>
          <ac:spMkLst>
            <pc:docMk/>
            <pc:sldMk cId="3164952779" sldId="298"/>
            <ac:spMk id="30" creationId="{A86CF245-6FED-4819-8E5F-B654337EF92B}"/>
          </ac:spMkLst>
        </pc:spChg>
        <pc:spChg chg="del">
          <ac:chgData name="Kathleen Thompson" userId="67e29abc-22a0-43d0-bef3-7647e7aa35a4" providerId="ADAL" clId="{8FCFF7EB-D2A0-4336-B267-754A4C3FDDF2}" dt="2021-04-30T02:09:47.495" v="262" actId="478"/>
          <ac:spMkLst>
            <pc:docMk/>
            <pc:sldMk cId="3164952779" sldId="298"/>
            <ac:spMk id="37" creationId="{C6DB1F05-B717-412F-9088-E2AECFBFFB8A}"/>
          </ac:spMkLst>
        </pc:spChg>
        <pc:graphicFrameChg chg="add del">
          <ac:chgData name="Kathleen Thompson" userId="67e29abc-22a0-43d0-bef3-7647e7aa35a4" providerId="ADAL" clId="{8FCFF7EB-D2A0-4336-B267-754A4C3FDDF2}" dt="2021-04-30T02:09:34.527" v="260" actId="478"/>
          <ac:graphicFrameMkLst>
            <pc:docMk/>
            <pc:sldMk cId="3164952779" sldId="298"/>
            <ac:graphicFrameMk id="13" creationId="{545E9138-CC62-478C-902A-21B6A33D0031}"/>
          </ac:graphicFrameMkLst>
        </pc:graphicFrameChg>
        <pc:graphicFrameChg chg="del">
          <ac:chgData name="Kathleen Thompson" userId="67e29abc-22a0-43d0-bef3-7647e7aa35a4" providerId="ADAL" clId="{8FCFF7EB-D2A0-4336-B267-754A4C3FDDF2}" dt="2021-04-30T02:09:30.560" v="257" actId="478"/>
          <ac:graphicFrameMkLst>
            <pc:docMk/>
            <pc:sldMk cId="3164952779" sldId="298"/>
            <ac:graphicFrameMk id="24" creationId="{DC05DF85-FB06-4D45-A5D6-86942952A469}"/>
          </ac:graphicFrameMkLst>
        </pc:graphicFrameChg>
        <pc:graphicFrameChg chg="del">
          <ac:chgData name="Kathleen Thompson" userId="67e29abc-22a0-43d0-bef3-7647e7aa35a4" providerId="ADAL" clId="{8FCFF7EB-D2A0-4336-B267-754A4C3FDDF2}" dt="2021-04-30T02:09:50.956" v="263" actId="478"/>
          <ac:graphicFrameMkLst>
            <pc:docMk/>
            <pc:sldMk cId="3164952779" sldId="298"/>
            <ac:graphicFrameMk id="33" creationId="{B28291DC-488D-463E-A69B-772920C67F7C}"/>
          </ac:graphicFrameMkLst>
        </pc:graphicFrameChg>
        <pc:graphicFrameChg chg="mod">
          <ac:chgData name="Kathleen Thompson" userId="67e29abc-22a0-43d0-bef3-7647e7aa35a4" providerId="ADAL" clId="{8FCFF7EB-D2A0-4336-B267-754A4C3FDDF2}" dt="2021-04-30T02:12:06.223" v="276" actId="1076"/>
          <ac:graphicFrameMkLst>
            <pc:docMk/>
            <pc:sldMk cId="3164952779" sldId="298"/>
            <ac:graphicFrameMk id="34" creationId="{CE19EB32-4D7C-475F-9909-B2DF79B603AC}"/>
          </ac:graphicFrameMkLst>
        </pc:graphicFrameChg>
        <pc:graphicFrameChg chg="add mod">
          <ac:chgData name="Kathleen Thompson" userId="67e29abc-22a0-43d0-bef3-7647e7aa35a4" providerId="ADAL" clId="{8FCFF7EB-D2A0-4336-B267-754A4C3FDDF2}" dt="2021-04-30T02:11:57.055" v="275" actId="1076"/>
          <ac:graphicFrameMkLst>
            <pc:docMk/>
            <pc:sldMk cId="3164952779" sldId="298"/>
            <ac:graphicFrameMk id="41" creationId="{FD893E28-67D2-48AC-AEFD-65E8E293483A}"/>
          </ac:graphicFrameMkLst>
        </pc:graphicFrameChg>
      </pc:sldChg>
      <pc:sldChg chg="delSp modSp add del mod setBg">
        <pc:chgData name="Kathleen Thompson" userId="67e29abc-22a0-43d0-bef3-7647e7aa35a4" providerId="ADAL" clId="{8FCFF7EB-D2A0-4336-B267-754A4C3FDDF2}" dt="2021-05-02T14:35:58.142" v="286" actId="2696"/>
        <pc:sldMkLst>
          <pc:docMk/>
          <pc:sldMk cId="337397342" sldId="299"/>
        </pc:sldMkLst>
        <pc:spChg chg="del">
          <ac:chgData name="Kathleen Thompson" userId="67e29abc-22a0-43d0-bef3-7647e7aa35a4" providerId="ADAL" clId="{8FCFF7EB-D2A0-4336-B267-754A4C3FDDF2}" dt="2021-05-02T14:34:16.202" v="283" actId="478"/>
          <ac:spMkLst>
            <pc:docMk/>
            <pc:sldMk cId="337397342" sldId="299"/>
            <ac:spMk id="27" creationId="{021772CD-3602-423D-AF08-A0817582782D}"/>
          </ac:spMkLst>
        </pc:spChg>
        <pc:spChg chg="mod">
          <ac:chgData name="Kathleen Thompson" userId="67e29abc-22a0-43d0-bef3-7647e7aa35a4" providerId="ADAL" clId="{8FCFF7EB-D2A0-4336-B267-754A4C3FDDF2}" dt="2021-05-02T14:34:38.146" v="285" actId="14100"/>
          <ac:spMkLst>
            <pc:docMk/>
            <pc:sldMk cId="337397342" sldId="299"/>
            <ac:spMk id="33" creationId="{770495FC-7940-423F-9E6C-4190980E24ED}"/>
          </ac:spMkLst>
        </pc:spChg>
        <pc:picChg chg="mod">
          <ac:chgData name="Kathleen Thompson" userId="67e29abc-22a0-43d0-bef3-7647e7aa35a4" providerId="ADAL" clId="{8FCFF7EB-D2A0-4336-B267-754A4C3FDDF2}" dt="2021-05-02T14:34:23.431" v="284" actId="732"/>
          <ac:picMkLst>
            <pc:docMk/>
            <pc:sldMk cId="337397342" sldId="299"/>
            <ac:picMk id="1028" creationId="{7E84AE07-4CCA-4DC1-AADA-B35152FABB42}"/>
          </ac:picMkLst>
        </pc:picChg>
      </pc:sldChg>
      <pc:sldMasterChg chg="modSldLayout">
        <pc:chgData name="Kathleen Thompson" userId="67e29abc-22a0-43d0-bef3-7647e7aa35a4" providerId="ADAL" clId="{8FCFF7EB-D2A0-4336-B267-754A4C3FDDF2}" dt="2021-04-25T19:47:17.696" v="135" actId="478"/>
        <pc:sldMasterMkLst>
          <pc:docMk/>
          <pc:sldMasterMk cId="661765643" sldId="2147483684"/>
        </pc:sldMasterMkLst>
        <pc:sldLayoutChg chg="addSp delSp mod">
          <pc:chgData name="Kathleen Thompson" userId="67e29abc-22a0-43d0-bef3-7647e7aa35a4" providerId="ADAL" clId="{8FCFF7EB-D2A0-4336-B267-754A4C3FDDF2}" dt="2021-04-25T19:47:17.696" v="135" actId="478"/>
          <pc:sldLayoutMkLst>
            <pc:docMk/>
            <pc:sldMasterMk cId="661765643" sldId="2147483684"/>
            <pc:sldLayoutMk cId="1753640959" sldId="2147483691"/>
          </pc:sldLayoutMkLst>
          <pc:spChg chg="del">
            <ac:chgData name="Kathleen Thompson" userId="67e29abc-22a0-43d0-bef3-7647e7aa35a4" providerId="ADAL" clId="{8FCFF7EB-D2A0-4336-B267-754A4C3FDDF2}" dt="2021-04-25T19:47:09.677" v="131" actId="478"/>
            <ac:spMkLst>
              <pc:docMk/>
              <pc:sldMasterMk cId="661765643" sldId="2147483684"/>
              <pc:sldLayoutMk cId="1753640959" sldId="2147483691"/>
              <ac:spMk id="9" creationId="{56D751D1-0AE0-4B49-A19D-74CA71D2C096}"/>
            </ac:spMkLst>
          </pc:spChg>
          <pc:spChg chg="del">
            <ac:chgData name="Kathleen Thompson" userId="67e29abc-22a0-43d0-bef3-7647e7aa35a4" providerId="ADAL" clId="{8FCFF7EB-D2A0-4336-B267-754A4C3FDDF2}" dt="2021-04-25T19:47:17.696" v="135" actId="478"/>
            <ac:spMkLst>
              <pc:docMk/>
              <pc:sldMasterMk cId="661765643" sldId="2147483684"/>
              <pc:sldLayoutMk cId="1753640959" sldId="2147483691"/>
              <ac:spMk id="16" creationId="{557CF87C-3640-450C-B0F1-EAD216661178}"/>
            </ac:spMkLst>
          </pc:spChg>
          <pc:spChg chg="add del">
            <ac:chgData name="Kathleen Thompson" userId="67e29abc-22a0-43d0-bef3-7647e7aa35a4" providerId="ADAL" clId="{8FCFF7EB-D2A0-4336-B267-754A4C3FDDF2}" dt="2021-04-25T19:47:15.457" v="134" actId="478"/>
            <ac:spMkLst>
              <pc:docMk/>
              <pc:sldMasterMk cId="661765643" sldId="2147483684"/>
              <pc:sldLayoutMk cId="1753640959" sldId="2147483691"/>
              <ac:spMk id="17" creationId="{DCC8FE21-4B79-46A0-A2D5-AA64AFC61971}"/>
            </ac:spMkLst>
          </pc:spChg>
          <pc:cxnChg chg="del">
            <ac:chgData name="Kathleen Thompson" userId="67e29abc-22a0-43d0-bef3-7647e7aa35a4" providerId="ADAL" clId="{8FCFF7EB-D2A0-4336-B267-754A4C3FDDF2}" dt="2021-04-25T19:47:11.564" v="132" actId="478"/>
            <ac:cxnSpMkLst>
              <pc:docMk/>
              <pc:sldMasterMk cId="661765643" sldId="2147483684"/>
              <pc:sldLayoutMk cId="1753640959" sldId="2147483691"/>
              <ac:cxnSpMk id="13" creationId="{F83713E2-6BCF-4CEB-A9B2-A0F540060B9B}"/>
            </ac:cxnSpMkLst>
          </pc:cxnChg>
        </pc:sldLayoutChg>
      </pc:sldMasterChg>
    </pc:docChg>
  </pc:docChgLst>
  <pc:docChgLst>
    <pc:chgData name="ssrirang" userId="7df1898e-9954-45fc-bb6a-ccfbdfa2a6c7" providerId="ADAL" clId="{F2AA4E40-B8AD-4C79-B6AA-A3772329947E}"/>
    <pc:docChg chg="modSld">
      <pc:chgData name="ssrirang" userId="7df1898e-9954-45fc-bb6a-ccfbdfa2a6c7" providerId="ADAL" clId="{F2AA4E40-B8AD-4C79-B6AA-A3772329947E}" dt="2021-04-27T22:08:33.772" v="5" actId="1076"/>
      <pc:docMkLst>
        <pc:docMk/>
      </pc:docMkLst>
      <pc:sldChg chg="modSp mod">
        <pc:chgData name="ssrirang" userId="7df1898e-9954-45fc-bb6a-ccfbdfa2a6c7" providerId="ADAL" clId="{F2AA4E40-B8AD-4C79-B6AA-A3772329947E}" dt="2021-04-27T22:08:33.772" v="5" actId="1076"/>
        <pc:sldMkLst>
          <pc:docMk/>
          <pc:sldMk cId="2676057057" sldId="281"/>
        </pc:sldMkLst>
        <pc:picChg chg="mod">
          <ac:chgData name="ssrirang" userId="7df1898e-9954-45fc-bb6a-ccfbdfa2a6c7" providerId="ADAL" clId="{F2AA4E40-B8AD-4C79-B6AA-A3772329947E}" dt="2021-04-27T22:01:46.703" v="1"/>
          <ac:picMkLst>
            <pc:docMk/>
            <pc:sldMk cId="2676057057" sldId="281"/>
            <ac:picMk id="2" creationId="{C84D4D30-0057-4886-97D5-811333E166A8}"/>
          </ac:picMkLst>
        </pc:picChg>
        <pc:picChg chg="mod">
          <ac:chgData name="ssrirang" userId="7df1898e-9954-45fc-bb6a-ccfbdfa2a6c7" providerId="ADAL" clId="{F2AA4E40-B8AD-4C79-B6AA-A3772329947E}" dt="2021-04-27T22:02:50.640" v="2"/>
          <ac:picMkLst>
            <pc:docMk/>
            <pc:sldMk cId="2676057057" sldId="281"/>
            <ac:picMk id="3" creationId="{E5AFB4BB-02B2-4ACC-9244-B664D82787A6}"/>
          </ac:picMkLst>
        </pc:picChg>
        <pc:picChg chg="mod">
          <ac:chgData name="ssrirang" userId="7df1898e-9954-45fc-bb6a-ccfbdfa2a6c7" providerId="ADAL" clId="{F2AA4E40-B8AD-4C79-B6AA-A3772329947E}" dt="2021-04-27T22:08:33.772" v="5" actId="1076"/>
          <ac:picMkLst>
            <pc:docMk/>
            <pc:sldMk cId="2676057057" sldId="281"/>
            <ac:picMk id="44" creationId="{ECACE048-5FD8-4B0F-A3F3-CA340F15E951}"/>
          </ac:picMkLst>
        </pc:picChg>
        <pc:picChg chg="mod">
          <ac:chgData name="ssrirang" userId="7df1898e-9954-45fc-bb6a-ccfbdfa2a6c7" providerId="ADAL" clId="{F2AA4E40-B8AD-4C79-B6AA-A3772329947E}" dt="2021-04-27T22:03:15.653" v="4" actId="1076"/>
          <ac:picMkLst>
            <pc:docMk/>
            <pc:sldMk cId="2676057057" sldId="281"/>
            <ac:picMk id="1030" creationId="{13106CEA-9721-4F5B-9312-49CB80617737}"/>
          </ac:picMkLst>
        </pc:picChg>
      </pc:sldChg>
    </pc:docChg>
  </pc:docChgLst>
  <pc:docChgLst>
    <pc:chgData name="Trang Nguyen" userId="f457a82a-ef1f-455f-b0d7-67ce29202922" providerId="ADAL" clId="{734E7C72-7F6C-7145-A2DD-40AB8729F509}"/>
    <pc:docChg chg="addSld modSld">
      <pc:chgData name="Trang Nguyen" userId="f457a82a-ef1f-455f-b0d7-67ce29202922" providerId="ADAL" clId="{734E7C72-7F6C-7145-A2DD-40AB8729F509}" dt="2021-05-01T15:58:33.969" v="76" actId="27918"/>
      <pc:docMkLst>
        <pc:docMk/>
      </pc:docMkLst>
      <pc:sldChg chg="mod">
        <pc:chgData name="Trang Nguyen" userId="f457a82a-ef1f-455f-b0d7-67ce29202922" providerId="ADAL" clId="{734E7C72-7F6C-7145-A2DD-40AB8729F509}" dt="2021-05-01T15:58:33.969" v="76" actId="27918"/>
        <pc:sldMkLst>
          <pc:docMk/>
          <pc:sldMk cId="2444381010" sldId="279"/>
        </pc:sldMkLst>
      </pc:sldChg>
      <pc:sldChg chg="modSp">
        <pc:chgData name="Trang Nguyen" userId="f457a82a-ef1f-455f-b0d7-67ce29202922" providerId="ADAL" clId="{734E7C72-7F6C-7145-A2DD-40AB8729F509}" dt="2021-05-01T04:52:57.688" v="73"/>
        <pc:sldMkLst>
          <pc:docMk/>
          <pc:sldMk cId="652894386" sldId="280"/>
        </pc:sldMkLst>
        <pc:graphicFrameChg chg="mod">
          <ac:chgData name="Trang Nguyen" userId="f457a82a-ef1f-455f-b0d7-67ce29202922" providerId="ADAL" clId="{734E7C72-7F6C-7145-A2DD-40AB8729F509}" dt="2021-05-01T04:52:57.688" v="73"/>
          <ac:graphicFrameMkLst>
            <pc:docMk/>
            <pc:sldMk cId="652894386" sldId="280"/>
            <ac:graphicFrameMk id="13" creationId="{545E9138-CC62-478C-902A-21B6A33D0031}"/>
          </ac:graphicFrameMkLst>
        </pc:graphicFrameChg>
      </pc:sldChg>
      <pc:sldChg chg="modSp mod">
        <pc:chgData name="Trang Nguyen" userId="f457a82a-ef1f-455f-b0d7-67ce29202922" providerId="ADAL" clId="{734E7C72-7F6C-7145-A2DD-40AB8729F509}" dt="2021-05-01T04:39:52.147" v="17" actId="14100"/>
        <pc:sldMkLst>
          <pc:docMk/>
          <pc:sldMk cId="3874595162" sldId="288"/>
        </pc:sldMkLst>
        <pc:picChg chg="mod">
          <ac:chgData name="Trang Nguyen" userId="f457a82a-ef1f-455f-b0d7-67ce29202922" providerId="ADAL" clId="{734E7C72-7F6C-7145-A2DD-40AB8729F509}" dt="2021-05-01T04:39:52.147" v="17" actId="14100"/>
          <ac:picMkLst>
            <pc:docMk/>
            <pc:sldMk cId="3874595162" sldId="288"/>
            <ac:picMk id="7" creationId="{A11D3FDF-144B-4B61-830A-BB74C8789D50}"/>
          </ac:picMkLst>
        </pc:picChg>
      </pc:sldChg>
      <pc:sldChg chg="addSp delSp modSp new mod">
        <pc:chgData name="Trang Nguyen" userId="f457a82a-ef1f-455f-b0d7-67ce29202922" providerId="ADAL" clId="{734E7C72-7F6C-7145-A2DD-40AB8729F509}" dt="2021-05-01T04:53:02.983" v="74" actId="14100"/>
        <pc:sldMkLst>
          <pc:docMk/>
          <pc:sldMk cId="504995981" sldId="298"/>
        </pc:sldMkLst>
        <pc:spChg chg="del">
          <ac:chgData name="Trang Nguyen" userId="f457a82a-ef1f-455f-b0d7-67ce29202922" providerId="ADAL" clId="{734E7C72-7F6C-7145-A2DD-40AB8729F509}" dt="2021-05-01T04:37:25.712" v="2" actId="1957"/>
          <ac:spMkLst>
            <pc:docMk/>
            <pc:sldMk cId="504995981" sldId="298"/>
            <ac:spMk id="3" creationId="{6F66A6B1-1F65-2B44-A73A-9547F7379771}"/>
          </ac:spMkLst>
        </pc:spChg>
        <pc:graphicFrameChg chg="add mod topLvl modGraphic">
          <ac:chgData name="Trang Nguyen" userId="f457a82a-ef1f-455f-b0d7-67ce29202922" providerId="ADAL" clId="{734E7C72-7F6C-7145-A2DD-40AB8729F509}" dt="2021-05-01T04:53:02.983" v="74" actId="14100"/>
          <ac:graphicFrameMkLst>
            <pc:docMk/>
            <pc:sldMk cId="504995981" sldId="298"/>
            <ac:graphicFrameMk id="4" creationId="{ED1A6F6E-A596-F84C-BA41-99ADD1E475AC}"/>
          </ac:graphicFrameMkLst>
        </pc:graphicFrameChg>
      </pc:sldChg>
    </pc:docChg>
  </pc:docChgLst>
  <pc:docChgLst>
    <pc:chgData name="hsaleh5" userId="3824752f-98d6-4352-8f3a-b32e553f9b24" providerId="ADAL" clId="{483B2F1C-2EC3-5C41-9C99-DAAAA94DCF4E}"/>
    <pc:docChg chg="delSld modSld delMainMaster">
      <pc:chgData name="hsaleh5" userId="3824752f-98d6-4352-8f3a-b32e553f9b24" providerId="ADAL" clId="{483B2F1C-2EC3-5C41-9C99-DAAAA94DCF4E}" dt="2021-05-03T01:03:53.540" v="11" actId="20577"/>
      <pc:docMkLst>
        <pc:docMk/>
      </pc:docMkLst>
      <pc:sldChg chg="modNotesTx">
        <pc:chgData name="hsaleh5" userId="3824752f-98d6-4352-8f3a-b32e553f9b24" providerId="ADAL" clId="{483B2F1C-2EC3-5C41-9C99-DAAAA94DCF4E}" dt="2021-05-03T01:02:23.508" v="0" actId="20577"/>
        <pc:sldMkLst>
          <pc:docMk/>
          <pc:sldMk cId="652894386" sldId="280"/>
        </pc:sldMkLst>
      </pc:sldChg>
      <pc:sldChg chg="modNotesTx">
        <pc:chgData name="hsaleh5" userId="3824752f-98d6-4352-8f3a-b32e553f9b24" providerId="ADAL" clId="{483B2F1C-2EC3-5C41-9C99-DAAAA94DCF4E}" dt="2021-05-03T01:02:31.801" v="1" actId="20577"/>
        <pc:sldMkLst>
          <pc:docMk/>
          <pc:sldMk cId="2676057057" sldId="281"/>
        </pc:sldMkLst>
      </pc:sldChg>
      <pc:sldChg chg="del">
        <pc:chgData name="hsaleh5" userId="3824752f-98d6-4352-8f3a-b32e553f9b24" providerId="ADAL" clId="{483B2F1C-2EC3-5C41-9C99-DAAAA94DCF4E}" dt="2021-05-03T01:03:33.253" v="6" actId="2696"/>
        <pc:sldMkLst>
          <pc:docMk/>
          <pc:sldMk cId="1420820389" sldId="283"/>
        </pc:sldMkLst>
      </pc:sldChg>
      <pc:sldChg chg="del">
        <pc:chgData name="hsaleh5" userId="3824752f-98d6-4352-8f3a-b32e553f9b24" providerId="ADAL" clId="{483B2F1C-2EC3-5C41-9C99-DAAAA94DCF4E}" dt="2021-05-03T01:03:42.327" v="9" actId="2696"/>
        <pc:sldMkLst>
          <pc:docMk/>
          <pc:sldMk cId="2387849042" sldId="287"/>
        </pc:sldMkLst>
      </pc:sldChg>
      <pc:sldChg chg="del">
        <pc:chgData name="hsaleh5" userId="3824752f-98d6-4352-8f3a-b32e553f9b24" providerId="ADAL" clId="{483B2F1C-2EC3-5C41-9C99-DAAAA94DCF4E}" dt="2021-05-03T01:03:39.309" v="8" actId="2696"/>
        <pc:sldMkLst>
          <pc:docMk/>
          <pc:sldMk cId="3874595162" sldId="288"/>
        </pc:sldMkLst>
      </pc:sldChg>
      <pc:sldChg chg="del">
        <pc:chgData name="hsaleh5" userId="3824752f-98d6-4352-8f3a-b32e553f9b24" providerId="ADAL" clId="{483B2F1C-2EC3-5C41-9C99-DAAAA94DCF4E}" dt="2021-05-03T01:03:36.199" v="7" actId="2696"/>
        <pc:sldMkLst>
          <pc:docMk/>
          <pc:sldMk cId="3605042155" sldId="289"/>
        </pc:sldMkLst>
      </pc:sldChg>
      <pc:sldChg chg="modNotesTx">
        <pc:chgData name="hsaleh5" userId="3824752f-98d6-4352-8f3a-b32e553f9b24" providerId="ADAL" clId="{483B2F1C-2EC3-5C41-9C99-DAAAA94DCF4E}" dt="2021-05-03T01:03:53.540" v="11" actId="20577"/>
        <pc:sldMkLst>
          <pc:docMk/>
          <pc:sldMk cId="138511743" sldId="293"/>
        </pc:sldMkLst>
      </pc:sldChg>
      <pc:sldChg chg="modNotesTx">
        <pc:chgData name="hsaleh5" userId="3824752f-98d6-4352-8f3a-b32e553f9b24" providerId="ADAL" clId="{483B2F1C-2EC3-5C41-9C99-DAAAA94DCF4E}" dt="2021-05-03T01:02:57.007" v="4" actId="20577"/>
        <pc:sldMkLst>
          <pc:docMk/>
          <pc:sldMk cId="4260238450" sldId="294"/>
        </pc:sldMkLst>
      </pc:sldChg>
      <pc:sldChg chg="modNotesTx">
        <pc:chgData name="hsaleh5" userId="3824752f-98d6-4352-8f3a-b32e553f9b24" providerId="ADAL" clId="{483B2F1C-2EC3-5C41-9C99-DAAAA94DCF4E}" dt="2021-05-03T01:02:40.174" v="2" actId="20577"/>
        <pc:sldMkLst>
          <pc:docMk/>
          <pc:sldMk cId="2922889517" sldId="295"/>
        </pc:sldMkLst>
      </pc:sldChg>
      <pc:sldChg chg="modNotesTx">
        <pc:chgData name="hsaleh5" userId="3824752f-98d6-4352-8f3a-b32e553f9b24" providerId="ADAL" clId="{483B2F1C-2EC3-5C41-9C99-DAAAA94DCF4E}" dt="2021-05-03T01:02:50.471" v="3" actId="20577"/>
        <pc:sldMkLst>
          <pc:docMk/>
          <pc:sldMk cId="496616479" sldId="296"/>
        </pc:sldMkLst>
      </pc:sldChg>
      <pc:sldChg chg="modNotesTx">
        <pc:chgData name="hsaleh5" userId="3824752f-98d6-4352-8f3a-b32e553f9b24" providerId="ADAL" clId="{483B2F1C-2EC3-5C41-9C99-DAAAA94DCF4E}" dt="2021-05-03T01:03:47.045" v="10" actId="20577"/>
        <pc:sldMkLst>
          <pc:docMk/>
          <pc:sldMk cId="2705772481" sldId="297"/>
        </pc:sldMkLst>
      </pc:sldChg>
      <pc:sldChg chg="del">
        <pc:chgData name="hsaleh5" userId="3824752f-98d6-4352-8f3a-b32e553f9b24" providerId="ADAL" clId="{483B2F1C-2EC3-5C41-9C99-DAAAA94DCF4E}" dt="2021-05-03T01:03:30.306" v="5" actId="2696"/>
        <pc:sldMkLst>
          <pc:docMk/>
          <pc:sldMk cId="504995981" sldId="298"/>
        </pc:sldMkLst>
      </pc:sldChg>
      <pc:sldMasterChg chg="del delSldLayout">
        <pc:chgData name="hsaleh5" userId="3824752f-98d6-4352-8f3a-b32e553f9b24" providerId="ADAL" clId="{483B2F1C-2EC3-5C41-9C99-DAAAA94DCF4E}" dt="2021-05-03T01:03:42.327" v="9" actId="2696"/>
        <pc:sldMasterMkLst>
          <pc:docMk/>
          <pc:sldMasterMk cId="82124894" sldId="2147483672"/>
        </pc:sldMasterMkLst>
        <pc:sldLayoutChg chg="del">
          <pc:chgData name="hsaleh5" userId="3824752f-98d6-4352-8f3a-b32e553f9b24" providerId="ADAL" clId="{483B2F1C-2EC3-5C41-9C99-DAAAA94DCF4E}" dt="2021-05-03T01:03:42.327" v="9" actId="2696"/>
          <pc:sldLayoutMkLst>
            <pc:docMk/>
            <pc:sldMasterMk cId="82124894" sldId="2147483672"/>
            <pc:sldLayoutMk cId="868408034" sldId="2147483673"/>
          </pc:sldLayoutMkLst>
        </pc:sldLayoutChg>
        <pc:sldLayoutChg chg="del">
          <pc:chgData name="hsaleh5" userId="3824752f-98d6-4352-8f3a-b32e553f9b24" providerId="ADAL" clId="{483B2F1C-2EC3-5C41-9C99-DAAAA94DCF4E}" dt="2021-05-03T01:03:42.327" v="9" actId="2696"/>
          <pc:sldLayoutMkLst>
            <pc:docMk/>
            <pc:sldMasterMk cId="82124894" sldId="2147483672"/>
            <pc:sldLayoutMk cId="3371912002" sldId="2147483674"/>
          </pc:sldLayoutMkLst>
        </pc:sldLayoutChg>
        <pc:sldLayoutChg chg="del">
          <pc:chgData name="hsaleh5" userId="3824752f-98d6-4352-8f3a-b32e553f9b24" providerId="ADAL" clId="{483B2F1C-2EC3-5C41-9C99-DAAAA94DCF4E}" dt="2021-05-03T01:03:42.327" v="9" actId="2696"/>
          <pc:sldLayoutMkLst>
            <pc:docMk/>
            <pc:sldMasterMk cId="82124894" sldId="2147483672"/>
            <pc:sldLayoutMk cId="1486534350" sldId="2147483675"/>
          </pc:sldLayoutMkLst>
        </pc:sldLayoutChg>
        <pc:sldLayoutChg chg="del">
          <pc:chgData name="hsaleh5" userId="3824752f-98d6-4352-8f3a-b32e553f9b24" providerId="ADAL" clId="{483B2F1C-2EC3-5C41-9C99-DAAAA94DCF4E}" dt="2021-05-03T01:03:42.327" v="9" actId="2696"/>
          <pc:sldLayoutMkLst>
            <pc:docMk/>
            <pc:sldMasterMk cId="82124894" sldId="2147483672"/>
            <pc:sldLayoutMk cId="799019096" sldId="2147483676"/>
          </pc:sldLayoutMkLst>
        </pc:sldLayoutChg>
        <pc:sldLayoutChg chg="del">
          <pc:chgData name="hsaleh5" userId="3824752f-98d6-4352-8f3a-b32e553f9b24" providerId="ADAL" clId="{483B2F1C-2EC3-5C41-9C99-DAAAA94DCF4E}" dt="2021-05-03T01:03:42.327" v="9" actId="2696"/>
          <pc:sldLayoutMkLst>
            <pc:docMk/>
            <pc:sldMasterMk cId="82124894" sldId="2147483672"/>
            <pc:sldLayoutMk cId="2836892957" sldId="2147483677"/>
          </pc:sldLayoutMkLst>
        </pc:sldLayoutChg>
        <pc:sldLayoutChg chg="del">
          <pc:chgData name="hsaleh5" userId="3824752f-98d6-4352-8f3a-b32e553f9b24" providerId="ADAL" clId="{483B2F1C-2EC3-5C41-9C99-DAAAA94DCF4E}" dt="2021-05-03T01:03:42.327" v="9" actId="2696"/>
          <pc:sldLayoutMkLst>
            <pc:docMk/>
            <pc:sldMasterMk cId="82124894" sldId="2147483672"/>
            <pc:sldLayoutMk cId="331011703" sldId="2147483678"/>
          </pc:sldLayoutMkLst>
        </pc:sldLayoutChg>
        <pc:sldLayoutChg chg="del">
          <pc:chgData name="hsaleh5" userId="3824752f-98d6-4352-8f3a-b32e553f9b24" providerId="ADAL" clId="{483B2F1C-2EC3-5C41-9C99-DAAAA94DCF4E}" dt="2021-05-03T01:03:42.327" v="9" actId="2696"/>
          <pc:sldLayoutMkLst>
            <pc:docMk/>
            <pc:sldMasterMk cId="82124894" sldId="2147483672"/>
            <pc:sldLayoutMk cId="1729762628" sldId="2147483679"/>
          </pc:sldLayoutMkLst>
        </pc:sldLayoutChg>
        <pc:sldLayoutChg chg="del">
          <pc:chgData name="hsaleh5" userId="3824752f-98d6-4352-8f3a-b32e553f9b24" providerId="ADAL" clId="{483B2F1C-2EC3-5C41-9C99-DAAAA94DCF4E}" dt="2021-05-03T01:03:42.327" v="9" actId="2696"/>
          <pc:sldLayoutMkLst>
            <pc:docMk/>
            <pc:sldMasterMk cId="82124894" sldId="2147483672"/>
            <pc:sldLayoutMk cId="2873036904" sldId="2147483680"/>
          </pc:sldLayoutMkLst>
        </pc:sldLayoutChg>
        <pc:sldLayoutChg chg="del">
          <pc:chgData name="hsaleh5" userId="3824752f-98d6-4352-8f3a-b32e553f9b24" providerId="ADAL" clId="{483B2F1C-2EC3-5C41-9C99-DAAAA94DCF4E}" dt="2021-05-03T01:03:42.327" v="9" actId="2696"/>
          <pc:sldLayoutMkLst>
            <pc:docMk/>
            <pc:sldMasterMk cId="82124894" sldId="2147483672"/>
            <pc:sldLayoutMk cId="2058144404" sldId="2147483681"/>
          </pc:sldLayoutMkLst>
        </pc:sldLayoutChg>
        <pc:sldLayoutChg chg="del">
          <pc:chgData name="hsaleh5" userId="3824752f-98d6-4352-8f3a-b32e553f9b24" providerId="ADAL" clId="{483B2F1C-2EC3-5C41-9C99-DAAAA94DCF4E}" dt="2021-05-03T01:03:42.327" v="9" actId="2696"/>
          <pc:sldLayoutMkLst>
            <pc:docMk/>
            <pc:sldMasterMk cId="82124894" sldId="2147483672"/>
            <pc:sldLayoutMk cId="797565401" sldId="2147483682"/>
          </pc:sldLayoutMkLst>
        </pc:sldLayoutChg>
        <pc:sldLayoutChg chg="del">
          <pc:chgData name="hsaleh5" userId="3824752f-98d6-4352-8f3a-b32e553f9b24" providerId="ADAL" clId="{483B2F1C-2EC3-5C41-9C99-DAAAA94DCF4E}" dt="2021-05-03T01:03:42.327" v="9" actId="2696"/>
          <pc:sldLayoutMkLst>
            <pc:docMk/>
            <pc:sldMasterMk cId="82124894" sldId="2147483672"/>
            <pc:sldLayoutMk cId="883697227" sldId="2147483683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Very Satisfied</c:v>
                </c:pt>
              </c:strCache>
            </c:strRef>
          </c:tx>
          <c:spPr>
            <a:solidFill>
              <a:srgbClr val="EDB08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Time Satisfaction </c:v>
                </c:pt>
                <c:pt idx="1">
                  <c:v>Agent Satisfaction</c:v>
                </c:pt>
                <c:pt idx="2">
                  <c:v>Management Satisfaction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12112</c:v>
                </c:pt>
                <c:pt idx="1">
                  <c:v>12387</c:v>
                </c:pt>
                <c:pt idx="2">
                  <c:v>12399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D8-4B5F-A7B6-3E33445996A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Satisfied</c:v>
                </c:pt>
              </c:strCache>
            </c:strRef>
          </c:tx>
          <c:spPr>
            <a:solidFill>
              <a:srgbClr val="92006E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Time Satisfaction </c:v>
                </c:pt>
                <c:pt idx="1">
                  <c:v>Agent Satisfaction</c:v>
                </c:pt>
                <c:pt idx="2">
                  <c:v>Management Satisfaction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2923</c:v>
                </c:pt>
                <c:pt idx="1">
                  <c:v>2864</c:v>
                </c:pt>
                <c:pt idx="2">
                  <c:v>2869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D8-4B5F-A7B6-3E33445996A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Time Satisfaction </c:v>
                </c:pt>
                <c:pt idx="1">
                  <c:v>Agent Satisfaction</c:v>
                </c:pt>
                <c:pt idx="2">
                  <c:v>Management Satisfaction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773</c:v>
                </c:pt>
                <c:pt idx="1">
                  <c:v>653</c:v>
                </c:pt>
                <c:pt idx="2">
                  <c:v>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3D8-4B5F-A7B6-3E33445996A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Dissatisfied</c:v>
                </c:pt>
              </c:strCache>
            </c:strRef>
          </c:tx>
          <c:spPr>
            <a:solidFill>
              <a:srgbClr val="FD710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Time Satisfaction </c:v>
                </c:pt>
                <c:pt idx="1">
                  <c:v>Agent Satisfaction</c:v>
                </c:pt>
                <c:pt idx="2">
                  <c:v>Management Satisfaction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178</c:v>
                </c:pt>
                <c:pt idx="1">
                  <c:v>144</c:v>
                </c:pt>
                <c:pt idx="2">
                  <c:v>147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3D8-4B5F-A7B6-3E33445996A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Very Dissatisfied</c:v>
                </c:pt>
              </c:strCache>
            </c:strRef>
          </c:tx>
          <c:spPr>
            <a:solidFill>
              <a:srgbClr val="32003A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Time Satisfaction </c:v>
                </c:pt>
                <c:pt idx="1">
                  <c:v>Agent Satisfaction</c:v>
                </c:pt>
                <c:pt idx="2">
                  <c:v>Management Satisfaction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179</c:v>
                </c:pt>
                <c:pt idx="1">
                  <c:v>117</c:v>
                </c:pt>
                <c:pt idx="2">
                  <c:v>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3D8-4B5F-A7B6-3E33445996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52480760"/>
        <c:axId val="352481088"/>
      </c:barChart>
      <c:catAx>
        <c:axId val="352480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463E38"/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352481088"/>
        <c:crosses val="autoZero"/>
        <c:auto val="1"/>
        <c:lblAlgn val="ctr"/>
        <c:lblOffset val="100"/>
        <c:noMultiLvlLbl val="0"/>
      </c:catAx>
      <c:valAx>
        <c:axId val="352481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463E38"/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352480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463E38"/>
              </a:solidFill>
              <a:latin typeface="+mn-lt"/>
              <a:ea typeface="+mn-ea"/>
              <a:cs typeface="+mn-cs"/>
            </a:defRPr>
          </a:pPr>
          <a:endParaRPr lang="en-P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012467191601049"/>
          <c:y val="0.28923991141732286"/>
          <c:w val="0.43141748687664044"/>
          <c:h val="0.6471262303149606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Comments</c:v>
                </c:pt>
              </c:strCache>
            </c:strRef>
          </c:tx>
          <c:spPr>
            <a:solidFill>
              <a:srgbClr val="2E2E66"/>
            </a:solidFill>
          </c:spPr>
          <c:dPt>
            <c:idx val="0"/>
            <c:bubble3D val="0"/>
            <c:spPr>
              <a:solidFill>
                <a:srgbClr val="92006E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12C-4CA6-B007-3B713854CC04}"/>
              </c:ext>
            </c:extLst>
          </c:dPt>
          <c:dPt>
            <c:idx val="1"/>
            <c:bubble3D val="0"/>
            <c:spPr>
              <a:solidFill>
                <a:srgbClr val="FF53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12C-4CA6-B007-3B713854CC04}"/>
              </c:ext>
            </c:extLst>
          </c:dPt>
          <c:dPt>
            <c:idx val="2"/>
            <c:bubble3D val="0"/>
            <c:spPr>
              <a:solidFill>
                <a:srgbClr val="32003A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12C-4CA6-B007-3B713854CC0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Postive</c:v>
                </c:pt>
                <c:pt idx="1">
                  <c:v>Neutral</c:v>
                </c:pt>
                <c:pt idx="2">
                  <c:v>Negative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4001</c:v>
                </c:pt>
                <c:pt idx="1">
                  <c:v>1221</c:v>
                </c:pt>
                <c:pt idx="2">
                  <c:v>3742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12C-4CA6-B007-3B713854CC0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2096794234592"/>
          <c:y val="0.17491434418288634"/>
          <c:w val="0.68290702215279753"/>
          <c:h val="0.7817737215784272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Comments</c:v>
                </c:pt>
              </c:strCache>
            </c:strRef>
          </c:tx>
          <c:spPr>
            <a:solidFill>
              <a:srgbClr val="2E2E66"/>
            </a:solidFill>
          </c:spPr>
          <c:dPt>
            <c:idx val="0"/>
            <c:bubble3D val="0"/>
            <c:spPr>
              <a:solidFill>
                <a:srgbClr val="92006E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3E0-448E-9F57-1906270983E8}"/>
              </c:ext>
            </c:extLst>
          </c:dPt>
          <c:dPt>
            <c:idx val="1"/>
            <c:bubble3D val="0"/>
            <c:spPr>
              <a:solidFill>
                <a:srgbClr val="FF53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3E0-448E-9F57-1906270983E8}"/>
              </c:ext>
            </c:extLst>
          </c:dPt>
          <c:dPt>
            <c:idx val="2"/>
            <c:bubble3D val="0"/>
            <c:spPr>
              <a:solidFill>
                <a:srgbClr val="32003A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63E0-448E-9F57-1906270983E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Postive</c:v>
                </c:pt>
                <c:pt idx="1">
                  <c:v>Neutral</c:v>
                </c:pt>
                <c:pt idx="2">
                  <c:v>Negative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3258</c:v>
                </c:pt>
                <c:pt idx="1">
                  <c:v>936</c:v>
                </c:pt>
                <c:pt idx="2">
                  <c:v>1727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3E0-448E-9F57-1906270983E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2096794234592"/>
          <c:y val="0.17491434418288634"/>
          <c:w val="0.68290702215279753"/>
          <c:h val="0.7817737215784272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Comments</c:v>
                </c:pt>
              </c:strCache>
            </c:strRef>
          </c:tx>
          <c:spPr>
            <a:solidFill>
              <a:srgbClr val="2E2E66"/>
            </a:solidFill>
          </c:spPr>
          <c:dPt>
            <c:idx val="0"/>
            <c:bubble3D val="0"/>
            <c:spPr>
              <a:solidFill>
                <a:srgbClr val="92006E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C8E-45FF-9BCF-E80362D91A36}"/>
              </c:ext>
            </c:extLst>
          </c:dPt>
          <c:dPt>
            <c:idx val="1"/>
            <c:bubble3D val="0"/>
            <c:spPr>
              <a:solidFill>
                <a:srgbClr val="FF53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C8E-45FF-9BCF-E80362D91A36}"/>
              </c:ext>
            </c:extLst>
          </c:dPt>
          <c:dPt>
            <c:idx val="2"/>
            <c:bubble3D val="0"/>
            <c:spPr>
              <a:solidFill>
                <a:srgbClr val="32003A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C8E-45FF-9BCF-E80362D91A3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Postive</c:v>
                </c:pt>
                <c:pt idx="1">
                  <c:v>Neutral</c:v>
                </c:pt>
                <c:pt idx="2">
                  <c:v>Negative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49</c:v>
                </c:pt>
                <c:pt idx="1">
                  <c:v>31</c:v>
                </c:pt>
                <c:pt idx="2">
                  <c:v>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C8E-45FF-9BCF-E80362D91A3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2096794234592"/>
          <c:y val="0.17491434418288634"/>
          <c:w val="0.68290702215279753"/>
          <c:h val="0.7817737215784272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Comments</c:v>
                </c:pt>
              </c:strCache>
            </c:strRef>
          </c:tx>
          <c:spPr>
            <a:solidFill>
              <a:srgbClr val="2E2E66"/>
            </a:solidFill>
          </c:spPr>
          <c:dPt>
            <c:idx val="0"/>
            <c:bubble3D val="0"/>
            <c:spPr>
              <a:solidFill>
                <a:srgbClr val="92006E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F0B-47BD-BACE-2B7435202400}"/>
              </c:ext>
            </c:extLst>
          </c:dPt>
          <c:dPt>
            <c:idx val="1"/>
            <c:bubble3D val="0"/>
            <c:spPr>
              <a:solidFill>
                <a:srgbClr val="FF53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F0B-47BD-BACE-2B7435202400}"/>
              </c:ext>
            </c:extLst>
          </c:dPt>
          <c:dPt>
            <c:idx val="2"/>
            <c:bubble3D val="0"/>
            <c:spPr>
              <a:solidFill>
                <a:srgbClr val="32003A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F0B-47BD-BACE-2B743520240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Postive</c:v>
                </c:pt>
                <c:pt idx="1">
                  <c:v>Neutral</c:v>
                </c:pt>
                <c:pt idx="2">
                  <c:v>Negative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694</c:v>
                </c:pt>
                <c:pt idx="1">
                  <c:v>254</c:v>
                </c:pt>
                <c:pt idx="2">
                  <c:v>1833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F0B-47BD-BACE-2B743520240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560012429709198E-2"/>
          <c:y val="0.28923991141732286"/>
          <c:w val="0.68136500806477496"/>
          <c:h val="0.6113009350393701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Comments</c:v>
                </c:pt>
              </c:strCache>
            </c:strRef>
          </c:tx>
          <c:spPr>
            <a:solidFill>
              <a:srgbClr val="2E2E66"/>
            </a:solidFill>
          </c:spPr>
          <c:dPt>
            <c:idx val="0"/>
            <c:bubble3D val="0"/>
            <c:spPr>
              <a:solidFill>
                <a:srgbClr val="92006E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D16-4533-97C3-9A58B022EEAC}"/>
              </c:ext>
            </c:extLst>
          </c:dPt>
          <c:dPt>
            <c:idx val="1"/>
            <c:bubble3D val="0"/>
            <c:spPr>
              <a:solidFill>
                <a:srgbClr val="FF53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D16-4533-97C3-9A58B022EEAC}"/>
              </c:ext>
            </c:extLst>
          </c:dPt>
          <c:dPt>
            <c:idx val="2"/>
            <c:bubble3D val="0"/>
            <c:spPr>
              <a:solidFill>
                <a:srgbClr val="32003A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D16-4533-97C3-9A58B022EEAC}"/>
              </c:ext>
            </c:extLst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8-0D16-4533-97C3-9A58B022EEAC}"/>
              </c:ext>
            </c:extLst>
          </c:dPt>
          <c:dLbls>
            <c:dLbl>
              <c:idx val="3"/>
              <c:layout>
                <c:manualLayout>
                  <c:x val="6.9663418724045922E-3"/>
                  <c:y val="1.874999999999994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PK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276129884427298"/>
                      <c:h val="0.4900782480314961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0D16-4533-97C3-9A58B022EE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Postive Users</c:v>
                </c:pt>
                <c:pt idx="1">
                  <c:v>Neutral Users</c:v>
                </c:pt>
                <c:pt idx="2">
                  <c:v>Negative Users</c:v>
                </c:pt>
                <c:pt idx="3">
                  <c:v>Users that did not leave comments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3897</c:v>
                </c:pt>
                <c:pt idx="1">
                  <c:v>1197</c:v>
                </c:pt>
                <c:pt idx="2">
                  <c:v>3296</c:v>
                </c:pt>
                <c:pt idx="3">
                  <c:v>10938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D16-4533-97C3-9A58B022EEA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58613068103329"/>
          <c:y val="0.15713669015057327"/>
          <c:w val="0.70749633927338029"/>
          <c:h val="0.59245959386655611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006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867</c:v>
                </c:pt>
                <c:pt idx="1">
                  <c:v>1049</c:v>
                </c:pt>
                <c:pt idx="2">
                  <c:v>974</c:v>
                </c:pt>
                <c:pt idx="3">
                  <c:v>1111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E3-42FB-877E-95E388757D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rgbClr val="FF53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510</c:v>
                </c:pt>
                <c:pt idx="1">
                  <c:v>276</c:v>
                </c:pt>
                <c:pt idx="2">
                  <c:v>227</c:v>
                </c:pt>
                <c:pt idx="3">
                  <c:v>208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E3-42FB-877E-95E388757DD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2A014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P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917</c:v>
                </c:pt>
                <c:pt idx="1">
                  <c:v>890</c:v>
                </c:pt>
                <c:pt idx="2">
                  <c:v>1023</c:v>
                </c:pt>
                <c:pt idx="3">
                  <c:v>912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E3-42FB-877E-95E388757D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84843608"/>
        <c:axId val="584837376"/>
      </c:barChart>
      <c:catAx>
        <c:axId val="584843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463E38"/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584837376"/>
        <c:crosses val="autoZero"/>
        <c:auto val="1"/>
        <c:lblAlgn val="ctr"/>
        <c:lblOffset val="100"/>
        <c:noMultiLvlLbl val="0"/>
      </c:catAx>
      <c:valAx>
        <c:axId val="584837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463E38"/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584843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995026937422296"/>
          <c:y val="0.89872565271446336"/>
          <c:w val="0.64556608985501096"/>
          <c:h val="6.22881860793690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463E38"/>
              </a:solidFill>
              <a:latin typeface="+mn-lt"/>
              <a:ea typeface="+mn-ea"/>
              <a:cs typeface="+mn-cs"/>
            </a:defRPr>
          </a:pPr>
          <a:endParaRPr lang="en-P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6EE2F-C38C-4859-B23D-7D517D6D6111}" type="datetimeFigureOut">
              <a:rPr lang="en-US" smtClean="0"/>
              <a:t>5/2/21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01448-7CD6-4DD0-9DB4-EDE6B69A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0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1448-7CD6-4DD0-9DB4-EDE6B69A4E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04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1448-7CD6-4DD0-9DB4-EDE6B69A4E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85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1448-7CD6-4DD0-9DB4-EDE6B69A4E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74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1448-7CD6-4DD0-9DB4-EDE6B69A4E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60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1448-7CD6-4DD0-9DB4-EDE6B69A4E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34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1448-7CD6-4DD0-9DB4-EDE6B69A4E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99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1448-7CD6-4DD0-9DB4-EDE6B69A4E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50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1BBC-F869-4962-BC67-503C440EC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4AFA8-B1F3-481C-851E-3D15BB5E1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4076C-F3A0-41FF-B0CD-F17CDE049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393-575D-40D3-87A7-F607C5AC9F10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4EFA8-F9B4-427F-8B02-5129BDC01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A0E54-B7E2-4F93-A1BE-005877A16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A2B50-B699-4150-B9A3-A2DFA3707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13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F969-8A77-488E-B3DC-D71C025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CFA053-48C7-43BA-8422-A6E7D922D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06939-51A4-42A4-813D-EB837E17F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393-575D-40D3-87A7-F607C5AC9F10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D55E7-C7C4-46AA-A104-E7E31F07A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92A1F-D93B-416D-A052-A40C130FE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A2B50-B699-4150-B9A3-A2DFA3707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18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D5630F-6DB8-41BA-B2E1-F351D1E3D1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D33C79-4264-4C97-B44E-9D9DC10D7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27649-2BCE-4930-8C7D-D52529D6F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393-575D-40D3-87A7-F607C5AC9F10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31A00-8637-474F-9896-240D1E851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B7DD7-77EC-4F70-BAA5-3204F1FFC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A2B50-B699-4150-B9A3-A2DFA3707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64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Lorem Ipsum</a:t>
            </a:r>
            <a:br>
              <a:rPr lang="en-US"/>
            </a:br>
            <a:r>
              <a:rPr lang="en-US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574972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Lorem Ipsum</a:t>
            </a:r>
            <a:br>
              <a:rPr lang="en-US"/>
            </a:br>
            <a:r>
              <a:rPr lang="en-US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44303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5/2/21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109385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5/2/21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490058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5/2/21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856795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5/2/21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853678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753640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60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9DE4E-4940-4304-9A52-81E41CB23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0884C-A048-4E8E-AF09-14F6FEA21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7DFC8-2ED1-4EBD-B252-2CAB1B8FA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393-575D-40D3-87A7-F607C5AC9F10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C849C-7A3E-4C39-B1B2-50B1C3B4C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0B8D4-3307-4189-9FCF-98B5B6E0C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A2B50-B699-4150-B9A3-A2DFA3707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491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9712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CONTENT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6186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/>
              <a:t>CONTENT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8771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SECTION</a:t>
            </a:r>
            <a:br>
              <a:rPr lang="en-US"/>
            </a:br>
            <a:r>
              <a:rPr lang="en-US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21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SECTION</a:t>
            </a:r>
            <a:br>
              <a:rPr lang="en-US"/>
            </a:br>
            <a:r>
              <a:rPr lang="en-US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6744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7497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SECTION</a:t>
            </a:r>
            <a:br>
              <a:rPr lang="en-US"/>
            </a:br>
            <a:r>
              <a:rPr lang="en-US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5398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SECTION</a:t>
            </a:r>
            <a:br>
              <a:rPr lang="en-US"/>
            </a:br>
            <a:r>
              <a:rPr lang="en-US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642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/>
              <a:t>SECTION</a:t>
            </a:r>
            <a:br>
              <a:rPr lang="en-US"/>
            </a:br>
            <a:r>
              <a:rPr lang="en-US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4572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TWO CONTENT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5/2/21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8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ED56D-88FB-4C9B-92FF-0D2C5BB7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CEBD0-A4BA-49AC-8E8B-04178CF81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E2465-0AA8-4953-BE3F-3F22867C1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393-575D-40D3-87A7-F607C5AC9F10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90F81-3B45-40EE-A609-753FBAD17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18416-23AE-420B-85A4-4BF84FEA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A2B50-B699-4150-B9A3-A2DFA3707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040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TWO CONTENT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5/2/21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7910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TWO CONTENT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5/2/21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99944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TWO CONTENT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1745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TWO CONTENT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04083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838686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0406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4578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PICTURE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9679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PICTURE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6779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5/2/21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933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836F5-4D9F-44B8-AC77-78250D8B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9ACED-4DF7-4E43-9A61-FD2700C5E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FEBAD-12D3-4D8C-8DB1-2D6EDAF4A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C3E1A-54D0-4898-A6CC-B50E374CF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393-575D-40D3-87A7-F607C5AC9F10}" type="datetimeFigureOut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0FD8C-25A0-4E4E-8997-553C0EE72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B63AF-E659-4DA4-8757-7F54198A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A2B50-B699-4150-B9A3-A2DFA3707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9070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5/2/21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4521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5/2/21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6673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CHART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0862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CHART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3773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PICTURE</a:t>
            </a:r>
            <a:br>
              <a:rPr lang="en-US"/>
            </a:br>
            <a:r>
              <a:rPr lang="en-US"/>
              <a:t>WITH</a:t>
            </a:r>
            <a:br>
              <a:rPr lang="en-US"/>
            </a:br>
            <a:r>
              <a:rPr lang="en-US"/>
              <a:t>CAPTION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94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PICTURE WITH</a:t>
            </a:r>
            <a:br>
              <a:rPr lang="en-US"/>
            </a:br>
            <a:r>
              <a:rPr lang="en-US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2156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PICTURE</a:t>
            </a:r>
            <a:br>
              <a:rPr lang="en-US"/>
            </a:br>
            <a:r>
              <a:rPr lang="en-US"/>
              <a:t>WITH</a:t>
            </a:r>
            <a:br>
              <a:rPr lang="en-US"/>
            </a:br>
            <a:r>
              <a:rPr lang="en-US"/>
              <a:t>CAPTION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711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PICTURE</a:t>
            </a:r>
            <a:br>
              <a:rPr lang="en-US"/>
            </a:br>
            <a:r>
              <a:rPr lang="en-US"/>
              <a:t>WITH</a:t>
            </a:r>
            <a:br>
              <a:rPr lang="en-US"/>
            </a:br>
            <a:r>
              <a:rPr lang="en-US"/>
              <a:t>CAPTION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0560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5/2/21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4047786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73573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718F9-0949-4CB2-A57B-F536F6357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0F1AC-72A1-4762-8538-7DCD60A1B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E32DF-85AE-4AA7-A2DE-0390ABDCF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DB611D-D23C-413B-B265-1F488DF1D6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359B72-281C-4F5E-A084-3D87256B8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65F91D-7133-4589-B1F2-F38FBE1EF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393-575D-40D3-87A7-F607C5AC9F10}" type="datetimeFigureOut">
              <a:rPr lang="en-US" smtClean="0"/>
              <a:t>5/2/21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0A2C43-077E-41B1-869F-2DC98056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6F5E3E-A11E-44B8-8052-85A2144F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A2B50-B699-4150-B9A3-A2DFA3707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670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142382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2395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OVERVIEW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71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OVERVIEW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842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/>
              <a:t>THANK</a:t>
            </a:r>
            <a:br>
              <a:rPr lang="en-US"/>
            </a:br>
            <a:r>
              <a:rPr lang="en-US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Lorem Ipsum</a:t>
            </a:r>
            <a:br>
              <a:rPr lang="en-US"/>
            </a:br>
            <a:r>
              <a:rPr lang="en-US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1632953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THANK</a:t>
            </a:r>
            <a:br>
              <a:rPr lang="en-US"/>
            </a:br>
            <a:r>
              <a:rPr lang="en-US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Lorem Ipsum</a:t>
            </a:r>
            <a:br>
              <a:rPr lang="en-US"/>
            </a:br>
            <a:r>
              <a:rPr lang="en-US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4004734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5/2/21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481854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THANK</a:t>
            </a:r>
            <a:br>
              <a:rPr lang="en-US"/>
            </a:br>
            <a:r>
              <a:rPr lang="en-US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Lorem Ipsum</a:t>
            </a:r>
            <a:br>
              <a:rPr lang="en-US"/>
            </a:br>
            <a:r>
              <a:rPr lang="en-US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1803059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5/2/21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633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BBC57-0AD0-44FB-AA57-FAEB4038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95B35E-D0FC-41A2-8F4A-DF300A5CA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393-575D-40D3-87A7-F607C5AC9F10}" type="datetimeFigureOut">
              <a:rPr lang="en-US" smtClean="0"/>
              <a:t>5/2/21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F8A826-8DA8-4219-98AB-76C17F5A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5564CB-6E85-4392-837A-43C1DBBA4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A2B50-B699-4150-B9A3-A2DFA3707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99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A079BF-58E4-4D34-8381-1ABDF284D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393-575D-40D3-87A7-F607C5AC9F10}" type="datetimeFigureOut">
              <a:rPr lang="en-US" smtClean="0"/>
              <a:t>5/2/21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5AB043-FBE8-405A-B329-1038A16E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BB2A7-CCAC-4ACB-8EE1-7047D0680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A2B50-B699-4150-B9A3-A2DFA3707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CF1A7-C913-488E-82F8-79A5BFC29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4717-3F78-4943-B4FE-BE169C1AC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99B2A2-F00C-40C3-BAD1-0072B27AB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41155-8E23-46FB-8001-307703453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393-575D-40D3-87A7-F607C5AC9F10}" type="datetimeFigureOut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BF18F-998B-4DBF-94C6-C2EB91618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24D61-EB1E-4C64-A292-E6852DB6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A2B50-B699-4150-B9A3-A2DFA3707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0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3FBF2-CC17-45A4-AB75-D9AC6C38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E36E0A-5D68-451F-B600-36AC231E2B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A6573-09F9-4A8B-8075-D13AD626F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E4C54-4056-4D1C-8BC1-31B06D684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393-575D-40D3-87A7-F607C5AC9F10}" type="datetimeFigureOut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88CC8-3358-4EBC-9F04-A6521AE93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CFBDC-C480-482A-9B31-EB976D40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A2B50-B699-4150-B9A3-A2DFA3707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43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theme" Target="../theme/theme2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4B0900-3FD7-4EC3-A155-8C7C22184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4381-444B-4D49-B976-0FA7BBD7E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0A0C6-285F-408A-B5E0-640B0E18B6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13393-575D-40D3-87A7-F607C5AC9F10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FCDB2-039F-49AE-A928-971B73AF9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6B99E-D41F-4436-A2F7-D95B9882D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A2B50-B699-4150-B9A3-A2DFA3707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14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5/2/21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6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  <p:sldLayoutId id="2147483719" r:id="rId35"/>
    <p:sldLayoutId id="2147483720" r:id="rId36"/>
    <p:sldLayoutId id="2147483721" r:id="rId37"/>
    <p:sldLayoutId id="2147483722" r:id="rId38"/>
    <p:sldLayoutId id="2147483723" r:id="rId39"/>
    <p:sldLayoutId id="2147483724" r:id="rId40"/>
    <p:sldLayoutId id="2147483725" r:id="rId41"/>
    <p:sldLayoutId id="2147483726" r:id="rId42"/>
    <p:sldLayoutId id="2147483727" r:id="rId43"/>
    <p:sldLayoutId id="2147483728" r:id="rId44"/>
    <p:sldLayoutId id="2147483729" r:id="rId45"/>
    <p:sldLayoutId id="2147483730" r:id="rId46"/>
    <p:sldLayoutId id="2147483731" r:id="rId4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microsoft.com/office/2007/relationships/hdphoto" Target="../media/hdphoto1.wdp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52.pn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17" Type="http://schemas.openxmlformats.org/officeDocument/2006/relationships/slide" Target="slide11.xml"/><Relationship Id="rId2" Type="http://schemas.openxmlformats.org/officeDocument/2006/relationships/slide" Target="slide2.xml"/><Relationship Id="rId16" Type="http://schemas.openxmlformats.org/officeDocument/2006/relationships/image" Target="../media/image31.svg"/><Relationship Id="rId20" Type="http://schemas.openxmlformats.org/officeDocument/2006/relationships/hyperlink" Target="https://goodfellas-instance.notebook.us-east-1.sagemaker.aws/view/FIGUR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slide" Target="slide5.xml"/><Relationship Id="rId5" Type="http://schemas.openxmlformats.org/officeDocument/2006/relationships/slide" Target="slide3.xml"/><Relationship Id="rId15" Type="http://schemas.openxmlformats.org/officeDocument/2006/relationships/image" Target="../media/image30.png"/><Relationship Id="rId10" Type="http://schemas.openxmlformats.org/officeDocument/2006/relationships/image" Target="../media/image28.svg"/><Relationship Id="rId19" Type="http://schemas.openxmlformats.org/officeDocument/2006/relationships/image" Target="../media/image39.svg"/><Relationship Id="rId4" Type="http://schemas.openxmlformats.org/officeDocument/2006/relationships/image" Target="../media/image24.svg"/><Relationship Id="rId9" Type="http://schemas.openxmlformats.org/officeDocument/2006/relationships/image" Target="../media/image27.png"/><Relationship Id="rId14" Type="http://schemas.openxmlformats.org/officeDocument/2006/relationships/slide" Target="slid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9.png"/><Relationship Id="rId18" Type="http://schemas.openxmlformats.org/officeDocument/2006/relationships/slide" Target="slide11.xml"/><Relationship Id="rId3" Type="http://schemas.openxmlformats.org/officeDocument/2006/relationships/slide" Target="slide2.xml"/><Relationship Id="rId21" Type="http://schemas.openxmlformats.org/officeDocument/2006/relationships/chart" Target="../charts/chart7.xml"/><Relationship Id="rId7" Type="http://schemas.openxmlformats.org/officeDocument/2006/relationships/image" Target="../media/image25.png"/><Relationship Id="rId12" Type="http://schemas.openxmlformats.org/officeDocument/2006/relationships/slide" Target="slide5.xml"/><Relationship Id="rId17" Type="http://schemas.openxmlformats.org/officeDocument/2006/relationships/image" Target="../media/image31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28.svg"/><Relationship Id="rId5" Type="http://schemas.openxmlformats.org/officeDocument/2006/relationships/image" Target="../media/image24.svg"/><Relationship Id="rId15" Type="http://schemas.openxmlformats.org/officeDocument/2006/relationships/slide" Target="slide4.xml"/><Relationship Id="rId10" Type="http://schemas.openxmlformats.org/officeDocument/2006/relationships/image" Target="../media/image27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slide" Target="slide10.xml"/><Relationship Id="rId1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microsoft.com/office/2007/relationships/hdphoto" Target="../media/hdphoto1.wdp"/><Relationship Id="rId18" Type="http://schemas.openxmlformats.org/officeDocument/2006/relationships/image" Target="../media/image33.svg"/><Relationship Id="rId3" Type="http://schemas.openxmlformats.org/officeDocument/2006/relationships/image" Target="../media/image23.png"/><Relationship Id="rId21" Type="http://schemas.openxmlformats.org/officeDocument/2006/relationships/image" Target="../media/image36.pn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17" Type="http://schemas.openxmlformats.org/officeDocument/2006/relationships/image" Target="../media/image32.png"/><Relationship Id="rId25" Type="http://schemas.openxmlformats.org/officeDocument/2006/relationships/image" Target="../media/image39.svg"/><Relationship Id="rId2" Type="http://schemas.openxmlformats.org/officeDocument/2006/relationships/slide" Target="slide2.xml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slide" Target="slide5.xml"/><Relationship Id="rId24" Type="http://schemas.openxmlformats.org/officeDocument/2006/relationships/image" Target="../media/image38.png"/><Relationship Id="rId5" Type="http://schemas.openxmlformats.org/officeDocument/2006/relationships/slide" Target="slide3.xml"/><Relationship Id="rId15" Type="http://schemas.openxmlformats.org/officeDocument/2006/relationships/image" Target="../media/image30.png"/><Relationship Id="rId23" Type="http://schemas.openxmlformats.org/officeDocument/2006/relationships/slide" Target="slide11.xml"/><Relationship Id="rId10" Type="http://schemas.openxmlformats.org/officeDocument/2006/relationships/image" Target="../media/image28.svg"/><Relationship Id="rId19" Type="http://schemas.openxmlformats.org/officeDocument/2006/relationships/image" Target="../media/image34.png"/><Relationship Id="rId4" Type="http://schemas.openxmlformats.org/officeDocument/2006/relationships/image" Target="../media/image24.svg"/><Relationship Id="rId9" Type="http://schemas.openxmlformats.org/officeDocument/2006/relationships/image" Target="../media/image27.png"/><Relationship Id="rId14" Type="http://schemas.openxmlformats.org/officeDocument/2006/relationships/slide" Target="slide4.xml"/><Relationship Id="rId22" Type="http://schemas.openxmlformats.org/officeDocument/2006/relationships/image" Target="../media/image3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microsoft.com/office/2007/relationships/hdphoto" Target="../media/hdphoto1.wdp"/><Relationship Id="rId18" Type="http://schemas.openxmlformats.org/officeDocument/2006/relationships/image" Target="../media/image40.png"/><Relationship Id="rId3" Type="http://schemas.openxmlformats.org/officeDocument/2006/relationships/image" Target="../media/image23.png"/><Relationship Id="rId21" Type="http://schemas.openxmlformats.org/officeDocument/2006/relationships/image" Target="../media/image39.sv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17" Type="http://schemas.openxmlformats.org/officeDocument/2006/relationships/chart" Target="../charts/chart1.xml"/><Relationship Id="rId2" Type="http://schemas.openxmlformats.org/officeDocument/2006/relationships/slide" Target="slide2.xml"/><Relationship Id="rId16" Type="http://schemas.openxmlformats.org/officeDocument/2006/relationships/image" Target="../media/image31.sv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slide" Target="slide5.xml"/><Relationship Id="rId5" Type="http://schemas.openxmlformats.org/officeDocument/2006/relationships/slide" Target="slide3.xml"/><Relationship Id="rId15" Type="http://schemas.openxmlformats.org/officeDocument/2006/relationships/image" Target="../media/image30.png"/><Relationship Id="rId10" Type="http://schemas.openxmlformats.org/officeDocument/2006/relationships/image" Target="../media/image28.svg"/><Relationship Id="rId19" Type="http://schemas.openxmlformats.org/officeDocument/2006/relationships/slide" Target="slide11.xml"/><Relationship Id="rId4" Type="http://schemas.openxmlformats.org/officeDocument/2006/relationships/image" Target="../media/image24.svg"/><Relationship Id="rId9" Type="http://schemas.openxmlformats.org/officeDocument/2006/relationships/image" Target="../media/image27.png"/><Relationship Id="rId1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9.png"/><Relationship Id="rId18" Type="http://schemas.openxmlformats.org/officeDocument/2006/relationships/chart" Target="../charts/chart2.xml"/><Relationship Id="rId26" Type="http://schemas.openxmlformats.org/officeDocument/2006/relationships/chart" Target="../charts/chart4.xml"/><Relationship Id="rId3" Type="http://schemas.openxmlformats.org/officeDocument/2006/relationships/slide" Target="slide2.xml"/><Relationship Id="rId21" Type="http://schemas.openxmlformats.org/officeDocument/2006/relationships/image" Target="../media/image43.png"/><Relationship Id="rId7" Type="http://schemas.openxmlformats.org/officeDocument/2006/relationships/image" Target="../media/image25.png"/><Relationship Id="rId12" Type="http://schemas.openxmlformats.org/officeDocument/2006/relationships/slide" Target="slide5.xml"/><Relationship Id="rId17" Type="http://schemas.openxmlformats.org/officeDocument/2006/relationships/image" Target="../media/image31.svg"/><Relationship Id="rId25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0.png"/><Relationship Id="rId20" Type="http://schemas.openxmlformats.org/officeDocument/2006/relationships/image" Target="../media/image42.sv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28.svg"/><Relationship Id="rId24" Type="http://schemas.openxmlformats.org/officeDocument/2006/relationships/image" Target="../media/image46.svg"/><Relationship Id="rId5" Type="http://schemas.openxmlformats.org/officeDocument/2006/relationships/image" Target="../media/image24.svg"/><Relationship Id="rId15" Type="http://schemas.openxmlformats.org/officeDocument/2006/relationships/slide" Target="slide4.xml"/><Relationship Id="rId23" Type="http://schemas.openxmlformats.org/officeDocument/2006/relationships/image" Target="../media/image45.png"/><Relationship Id="rId28" Type="http://schemas.openxmlformats.org/officeDocument/2006/relationships/slide" Target="slide11.xml"/><Relationship Id="rId10" Type="http://schemas.openxmlformats.org/officeDocument/2006/relationships/image" Target="../media/image27.png"/><Relationship Id="rId19" Type="http://schemas.openxmlformats.org/officeDocument/2006/relationships/image" Target="../media/image41.png"/><Relationship Id="rId31" Type="http://schemas.openxmlformats.org/officeDocument/2006/relationships/chart" Target="../charts/chart6.xml"/><Relationship Id="rId4" Type="http://schemas.openxmlformats.org/officeDocument/2006/relationships/image" Target="../media/image23.png"/><Relationship Id="rId9" Type="http://schemas.openxmlformats.org/officeDocument/2006/relationships/slide" Target="slide10.xml"/><Relationship Id="rId14" Type="http://schemas.microsoft.com/office/2007/relationships/hdphoto" Target="../media/hdphoto1.wdp"/><Relationship Id="rId22" Type="http://schemas.openxmlformats.org/officeDocument/2006/relationships/image" Target="../media/image44.svg"/><Relationship Id="rId27" Type="http://schemas.openxmlformats.org/officeDocument/2006/relationships/chart" Target="../charts/chart5.xml"/><Relationship Id="rId30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9.png"/><Relationship Id="rId18" Type="http://schemas.openxmlformats.org/officeDocument/2006/relationships/image" Target="../media/image47.png"/><Relationship Id="rId26" Type="http://schemas.openxmlformats.org/officeDocument/2006/relationships/image" Target="../media/image50.png"/><Relationship Id="rId3" Type="http://schemas.openxmlformats.org/officeDocument/2006/relationships/slide" Target="slide2.xml"/><Relationship Id="rId21" Type="http://schemas.openxmlformats.org/officeDocument/2006/relationships/image" Target="../media/image38.png"/><Relationship Id="rId7" Type="http://schemas.openxmlformats.org/officeDocument/2006/relationships/image" Target="../media/image25.png"/><Relationship Id="rId12" Type="http://schemas.openxmlformats.org/officeDocument/2006/relationships/slide" Target="slide5.xml"/><Relationship Id="rId17" Type="http://schemas.openxmlformats.org/officeDocument/2006/relationships/image" Target="../media/image31.svg"/><Relationship Id="rId25" Type="http://schemas.openxmlformats.org/officeDocument/2006/relationships/slide" Target="slide7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png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28.svg"/><Relationship Id="rId24" Type="http://schemas.openxmlformats.org/officeDocument/2006/relationships/image" Target="../media/image49.png"/><Relationship Id="rId5" Type="http://schemas.openxmlformats.org/officeDocument/2006/relationships/image" Target="../media/image24.svg"/><Relationship Id="rId15" Type="http://schemas.openxmlformats.org/officeDocument/2006/relationships/slide" Target="slide4.xml"/><Relationship Id="rId23" Type="http://schemas.openxmlformats.org/officeDocument/2006/relationships/slide" Target="slide6.xml"/><Relationship Id="rId28" Type="http://schemas.openxmlformats.org/officeDocument/2006/relationships/image" Target="../media/image51.png"/><Relationship Id="rId10" Type="http://schemas.openxmlformats.org/officeDocument/2006/relationships/image" Target="../media/image27.png"/><Relationship Id="rId19" Type="http://schemas.openxmlformats.org/officeDocument/2006/relationships/image" Target="../media/image48.png"/><Relationship Id="rId4" Type="http://schemas.openxmlformats.org/officeDocument/2006/relationships/image" Target="../media/image23.png"/><Relationship Id="rId9" Type="http://schemas.openxmlformats.org/officeDocument/2006/relationships/slide" Target="slide10.xml"/><Relationship Id="rId14" Type="http://schemas.microsoft.com/office/2007/relationships/hdphoto" Target="../media/hdphoto1.wdp"/><Relationship Id="rId22" Type="http://schemas.openxmlformats.org/officeDocument/2006/relationships/image" Target="../media/image39.svg"/><Relationship Id="rId27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9.png"/><Relationship Id="rId18" Type="http://schemas.openxmlformats.org/officeDocument/2006/relationships/image" Target="../media/image47.png"/><Relationship Id="rId3" Type="http://schemas.openxmlformats.org/officeDocument/2006/relationships/slide" Target="slide2.xml"/><Relationship Id="rId21" Type="http://schemas.openxmlformats.org/officeDocument/2006/relationships/image" Target="../media/image38.png"/><Relationship Id="rId7" Type="http://schemas.openxmlformats.org/officeDocument/2006/relationships/image" Target="../media/image25.png"/><Relationship Id="rId12" Type="http://schemas.openxmlformats.org/officeDocument/2006/relationships/slide" Target="slide5.xml"/><Relationship Id="rId17" Type="http://schemas.openxmlformats.org/officeDocument/2006/relationships/image" Target="../media/image31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28.svg"/><Relationship Id="rId5" Type="http://schemas.openxmlformats.org/officeDocument/2006/relationships/image" Target="../media/image24.svg"/><Relationship Id="rId15" Type="http://schemas.openxmlformats.org/officeDocument/2006/relationships/slide" Target="slide4.xml"/><Relationship Id="rId23" Type="http://schemas.openxmlformats.org/officeDocument/2006/relationships/image" Target="../media/image49.png"/><Relationship Id="rId10" Type="http://schemas.openxmlformats.org/officeDocument/2006/relationships/image" Target="../media/image27.png"/><Relationship Id="rId19" Type="http://schemas.openxmlformats.org/officeDocument/2006/relationships/image" Target="../media/image48.png"/><Relationship Id="rId4" Type="http://schemas.openxmlformats.org/officeDocument/2006/relationships/image" Target="../media/image23.png"/><Relationship Id="rId9" Type="http://schemas.openxmlformats.org/officeDocument/2006/relationships/slide" Target="slide10.xml"/><Relationship Id="rId14" Type="http://schemas.microsoft.com/office/2007/relationships/hdphoto" Target="../media/hdphoto1.wdp"/><Relationship Id="rId22" Type="http://schemas.openxmlformats.org/officeDocument/2006/relationships/image" Target="../media/image3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9.png"/><Relationship Id="rId18" Type="http://schemas.openxmlformats.org/officeDocument/2006/relationships/image" Target="../media/image47.png"/><Relationship Id="rId3" Type="http://schemas.openxmlformats.org/officeDocument/2006/relationships/slide" Target="slide2.xml"/><Relationship Id="rId21" Type="http://schemas.openxmlformats.org/officeDocument/2006/relationships/image" Target="../media/image38.png"/><Relationship Id="rId7" Type="http://schemas.openxmlformats.org/officeDocument/2006/relationships/image" Target="../media/image25.png"/><Relationship Id="rId12" Type="http://schemas.openxmlformats.org/officeDocument/2006/relationships/slide" Target="slide5.xml"/><Relationship Id="rId17" Type="http://schemas.openxmlformats.org/officeDocument/2006/relationships/image" Target="../media/image31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png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28.svg"/><Relationship Id="rId5" Type="http://schemas.openxmlformats.org/officeDocument/2006/relationships/image" Target="../media/image24.svg"/><Relationship Id="rId15" Type="http://schemas.openxmlformats.org/officeDocument/2006/relationships/slide" Target="slide4.xml"/><Relationship Id="rId23" Type="http://schemas.openxmlformats.org/officeDocument/2006/relationships/image" Target="../media/image50.png"/><Relationship Id="rId10" Type="http://schemas.openxmlformats.org/officeDocument/2006/relationships/image" Target="../media/image27.png"/><Relationship Id="rId19" Type="http://schemas.openxmlformats.org/officeDocument/2006/relationships/image" Target="../media/image48.png"/><Relationship Id="rId4" Type="http://schemas.openxmlformats.org/officeDocument/2006/relationships/image" Target="../media/image23.png"/><Relationship Id="rId9" Type="http://schemas.openxmlformats.org/officeDocument/2006/relationships/slide" Target="slide10.xml"/><Relationship Id="rId14" Type="http://schemas.microsoft.com/office/2007/relationships/hdphoto" Target="../media/hdphoto1.wdp"/><Relationship Id="rId22" Type="http://schemas.openxmlformats.org/officeDocument/2006/relationships/image" Target="../media/image3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9.png"/><Relationship Id="rId18" Type="http://schemas.openxmlformats.org/officeDocument/2006/relationships/image" Target="../media/image47.png"/><Relationship Id="rId3" Type="http://schemas.openxmlformats.org/officeDocument/2006/relationships/slide" Target="slide2.xml"/><Relationship Id="rId21" Type="http://schemas.openxmlformats.org/officeDocument/2006/relationships/image" Target="../media/image38.png"/><Relationship Id="rId7" Type="http://schemas.openxmlformats.org/officeDocument/2006/relationships/image" Target="../media/image25.png"/><Relationship Id="rId12" Type="http://schemas.openxmlformats.org/officeDocument/2006/relationships/slide" Target="slide5.xml"/><Relationship Id="rId17" Type="http://schemas.openxmlformats.org/officeDocument/2006/relationships/image" Target="../media/image31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0.png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28.svg"/><Relationship Id="rId5" Type="http://schemas.openxmlformats.org/officeDocument/2006/relationships/image" Target="../media/image24.svg"/><Relationship Id="rId15" Type="http://schemas.openxmlformats.org/officeDocument/2006/relationships/slide" Target="slide4.xml"/><Relationship Id="rId23" Type="http://schemas.openxmlformats.org/officeDocument/2006/relationships/image" Target="../media/image51.png"/><Relationship Id="rId10" Type="http://schemas.openxmlformats.org/officeDocument/2006/relationships/image" Target="../media/image27.png"/><Relationship Id="rId19" Type="http://schemas.openxmlformats.org/officeDocument/2006/relationships/image" Target="../media/image48.png"/><Relationship Id="rId4" Type="http://schemas.openxmlformats.org/officeDocument/2006/relationships/image" Target="../media/image23.png"/><Relationship Id="rId9" Type="http://schemas.openxmlformats.org/officeDocument/2006/relationships/slide" Target="slide10.xml"/><Relationship Id="rId14" Type="http://schemas.microsoft.com/office/2007/relationships/hdphoto" Target="../media/hdphoto1.wdp"/><Relationship Id="rId22" Type="http://schemas.openxmlformats.org/officeDocument/2006/relationships/image" Target="../media/image3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9.png"/><Relationship Id="rId18" Type="http://schemas.openxmlformats.org/officeDocument/2006/relationships/image" Target="../media/image47.png"/><Relationship Id="rId3" Type="http://schemas.openxmlformats.org/officeDocument/2006/relationships/slide" Target="slide2.xml"/><Relationship Id="rId21" Type="http://schemas.openxmlformats.org/officeDocument/2006/relationships/image" Target="../media/image38.png"/><Relationship Id="rId7" Type="http://schemas.openxmlformats.org/officeDocument/2006/relationships/image" Target="../media/image25.png"/><Relationship Id="rId12" Type="http://schemas.openxmlformats.org/officeDocument/2006/relationships/slide" Target="slide5.xml"/><Relationship Id="rId17" Type="http://schemas.openxmlformats.org/officeDocument/2006/relationships/image" Target="../media/image31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png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28.svg"/><Relationship Id="rId5" Type="http://schemas.openxmlformats.org/officeDocument/2006/relationships/image" Target="../media/image24.svg"/><Relationship Id="rId15" Type="http://schemas.openxmlformats.org/officeDocument/2006/relationships/slide" Target="slide4.xml"/><Relationship Id="rId10" Type="http://schemas.openxmlformats.org/officeDocument/2006/relationships/image" Target="../media/image27.png"/><Relationship Id="rId19" Type="http://schemas.openxmlformats.org/officeDocument/2006/relationships/image" Target="../media/image48.png"/><Relationship Id="rId4" Type="http://schemas.openxmlformats.org/officeDocument/2006/relationships/image" Target="../media/image23.png"/><Relationship Id="rId9" Type="http://schemas.openxmlformats.org/officeDocument/2006/relationships/slide" Target="slide10.xml"/><Relationship Id="rId14" Type="http://schemas.microsoft.com/office/2007/relationships/hdphoto" Target="../media/hdphoto1.wdp"/><Relationship Id="rId22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84FD546-D3C4-4F08-B5B6-0B3BD6C82208}"/>
              </a:ext>
            </a:extLst>
          </p:cNvPr>
          <p:cNvSpPr txBox="1">
            <a:spLocks/>
          </p:cNvSpPr>
          <p:nvPr/>
        </p:nvSpPr>
        <p:spPr>
          <a:xfrm>
            <a:off x="1524000" y="4015822"/>
            <a:ext cx="9144000" cy="138499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ILMS Support Desk</a:t>
            </a:r>
            <a:b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</a:b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59F26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User Satisfaction Dashboard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59F26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grpSp>
        <p:nvGrpSpPr>
          <p:cNvPr id="10" name="Group 9" descr="Icon of chart. ">
            <a:extLst>
              <a:ext uri="{FF2B5EF4-FFF2-40B4-BE49-F238E27FC236}">
                <a16:creationId xmlns:a16="http://schemas.microsoft.com/office/drawing/2014/main" id="{83F35424-4D4A-476C-A46B-60D0383DC66C}"/>
              </a:ext>
            </a:extLst>
          </p:cNvPr>
          <p:cNvGrpSpPr>
            <a:grpSpLocks noChangeAspect="1"/>
          </p:cNvGrpSpPr>
          <p:nvPr/>
        </p:nvGrpSpPr>
        <p:grpSpPr>
          <a:xfrm>
            <a:off x="5413988" y="2415843"/>
            <a:ext cx="1364024" cy="137160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11" name="Freeform 565">
              <a:extLst>
                <a:ext uri="{FF2B5EF4-FFF2-40B4-BE49-F238E27FC236}">
                  <a16:creationId xmlns:a16="http://schemas.microsoft.com/office/drawing/2014/main" id="{D98BF157-9981-4D47-8A82-E99B48A4D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" name="Freeform 566">
              <a:extLst>
                <a:ext uri="{FF2B5EF4-FFF2-40B4-BE49-F238E27FC236}">
                  <a16:creationId xmlns:a16="http://schemas.microsoft.com/office/drawing/2014/main" id="{6A6037E2-51A9-4B18-B304-B3D5F63CA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pic>
        <p:nvPicPr>
          <p:cNvPr id="13" name="Picture 22" descr="HJFoxwell">
            <a:extLst>
              <a:ext uri="{FF2B5EF4-FFF2-40B4-BE49-F238E27FC236}">
                <a16:creationId xmlns:a16="http://schemas.microsoft.com/office/drawing/2014/main" id="{4FAF14D8-518F-4E12-9751-CFE1C8596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397" y="6132041"/>
            <a:ext cx="1270159" cy="61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98D92C-66D8-4517-90E3-61875A2D859B}"/>
              </a:ext>
            </a:extLst>
          </p:cNvPr>
          <p:cNvSpPr txBox="1"/>
          <p:nvPr/>
        </p:nvSpPr>
        <p:spPr>
          <a:xfrm>
            <a:off x="4325258" y="5942793"/>
            <a:ext cx="1403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Produced by: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FA8EDF-D51A-4C5A-A7AD-3F3CF9F1BC8A}"/>
              </a:ext>
            </a:extLst>
          </p:cNvPr>
          <p:cNvGrpSpPr>
            <a:grpSpLocks noChangeAspect="1"/>
          </p:cNvGrpSpPr>
          <p:nvPr/>
        </p:nvGrpSpPr>
        <p:grpSpPr>
          <a:xfrm>
            <a:off x="6318387" y="6258542"/>
            <a:ext cx="1270159" cy="414635"/>
            <a:chOff x="9325321" y="3750171"/>
            <a:chExt cx="1971329" cy="643533"/>
          </a:xfrm>
        </p:grpSpPr>
        <p:pic>
          <p:nvPicPr>
            <p:cNvPr id="16" name="Picture 15" descr="Accenture | Workfront">
              <a:extLst>
                <a:ext uri="{FF2B5EF4-FFF2-40B4-BE49-F238E27FC236}">
                  <a16:creationId xmlns:a16="http://schemas.microsoft.com/office/drawing/2014/main" id="{07063B08-33B8-4BD6-AD18-A1F2EBF707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981"/>
            <a:stretch/>
          </p:blipFill>
          <p:spPr bwMode="auto">
            <a:xfrm>
              <a:off x="9325321" y="4000500"/>
              <a:ext cx="1971329" cy="393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0" descr="Accenture Third-Party Supplier Management | Coupa Software">
              <a:extLst>
                <a:ext uri="{FF2B5EF4-FFF2-40B4-BE49-F238E27FC236}">
                  <a16:creationId xmlns:a16="http://schemas.microsoft.com/office/drawing/2014/main" id="{9AD95D98-F77C-4F90-B4AE-325C4C03D7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517"/>
            <a:stretch/>
          </p:blipFill>
          <p:spPr bwMode="auto">
            <a:xfrm>
              <a:off x="9325321" y="3750171"/>
              <a:ext cx="1971329" cy="25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A6A9C7-F297-490B-AB9A-6B685B0AA84B}"/>
              </a:ext>
            </a:extLst>
          </p:cNvPr>
          <p:cNvSpPr txBox="1"/>
          <p:nvPr/>
        </p:nvSpPr>
        <p:spPr>
          <a:xfrm>
            <a:off x="6028995" y="5944120"/>
            <a:ext cx="1838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 partnership with:</a:t>
            </a: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4F07B308-F882-49EB-A12A-C245517D7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3340" y="-553716"/>
            <a:ext cx="2607364" cy="2607364"/>
          </a:xfrm>
          <a:prstGeom prst="diamond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B9697584-E428-4D82-BFC7-856BAD04B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6279" y="-1716217"/>
            <a:ext cx="3541486" cy="3541486"/>
          </a:xfrm>
          <a:prstGeom prst="diamond">
            <a:avLst/>
          </a:prstGeom>
          <a:noFill/>
          <a:ln w="12700" cap="flat" cmpd="sng" algn="ctr">
            <a:solidFill>
              <a:srgbClr val="F59F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B0CD2-C281-4C94-AC7D-2CB1F7EA4BF2}"/>
              </a:ext>
            </a:extLst>
          </p:cNvPr>
          <p:cNvSpPr/>
          <p:nvPr/>
        </p:nvSpPr>
        <p:spPr>
          <a:xfrm>
            <a:off x="0" y="0"/>
            <a:ext cx="970844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104D28B-7438-4E9F-A4D1-B42AB68E28D7}"/>
              </a:ext>
            </a:extLst>
          </p:cNvPr>
          <p:cNvGrpSpPr/>
          <p:nvPr/>
        </p:nvGrpSpPr>
        <p:grpSpPr>
          <a:xfrm>
            <a:off x="7396" y="4608760"/>
            <a:ext cx="969264" cy="1143000"/>
            <a:chOff x="1949274" y="634234"/>
            <a:chExt cx="970844" cy="1156996"/>
          </a:xfrm>
          <a:solidFill>
            <a:srgbClr val="2A0149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949032-A37B-4A69-B37A-C02B8B9D8E0E}"/>
                </a:ext>
              </a:extLst>
            </p:cNvPr>
            <p:cNvSpPr/>
            <p:nvPr/>
          </p:nvSpPr>
          <p:spPr>
            <a:xfrm>
              <a:off x="1949274" y="634234"/>
              <a:ext cx="970844" cy="115699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46698B-A290-405A-8D0D-416FD1C411E1}"/>
                </a:ext>
              </a:extLst>
            </p:cNvPr>
            <p:cNvSpPr/>
            <p:nvPr/>
          </p:nvSpPr>
          <p:spPr>
            <a:xfrm rot="10800000">
              <a:off x="1949274" y="634234"/>
              <a:ext cx="970844" cy="87195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Graphic 38" descr="Clipboard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573B126-F3E2-46F6-A73D-1248689D7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88" y="173133"/>
            <a:ext cx="822960" cy="822960"/>
          </a:xfrm>
          <a:prstGeom prst="rect">
            <a:avLst/>
          </a:prstGeom>
        </p:spPr>
      </p:pic>
      <p:pic>
        <p:nvPicPr>
          <p:cNvPr id="40" name="Graphic 39" descr="Bar chart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ABEE2E1E-4311-4CFC-AE61-718393EA2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039" y="1308575"/>
            <a:ext cx="822960" cy="822960"/>
          </a:xfrm>
          <a:prstGeom prst="rect">
            <a:avLst/>
          </a:prstGeom>
        </p:spPr>
      </p:pic>
      <p:pic>
        <p:nvPicPr>
          <p:cNvPr id="42" name="Graphic 41" descr="Flip calendar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FD82D67-D218-42DB-A91E-CB9BEE6B61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279" y="4752049"/>
            <a:ext cx="822960" cy="822960"/>
          </a:xfrm>
          <a:prstGeom prst="rect">
            <a:avLst/>
          </a:prstGeom>
        </p:spPr>
      </p:pic>
      <p:pic>
        <p:nvPicPr>
          <p:cNvPr id="43" name="Picture 6" descr="Tag and Word Cloud Generator Plugin | Bubble">
            <a:hlinkClick r:id="rId11" action="ppaction://hlinksldjump"/>
            <a:extLst>
              <a:ext uri="{FF2B5EF4-FFF2-40B4-BE49-F238E27FC236}">
                <a16:creationId xmlns:a16="http://schemas.microsoft.com/office/drawing/2014/main" id="{A2E8E39B-7E6E-482A-AF0F-19AED2ED8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0" y="3665581"/>
            <a:ext cx="669787" cy="669787"/>
          </a:xfrm>
          <a:prstGeom prst="rect">
            <a:avLst/>
          </a:prstGeom>
          <a:noFill/>
          <a:effectLst/>
        </p:spPr>
      </p:pic>
      <p:pic>
        <p:nvPicPr>
          <p:cNvPr id="44" name="Graphic 43" descr="Pie char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A8E6E1C1-40EB-45F6-831A-FB135BA764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6852" y="2512636"/>
            <a:ext cx="685800" cy="685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57A0D1-A6F9-4C28-B0E8-E9D41D56E383}"/>
              </a:ext>
            </a:extLst>
          </p:cNvPr>
          <p:cNvSpPr txBox="1"/>
          <p:nvPr/>
        </p:nvSpPr>
        <p:spPr>
          <a:xfrm>
            <a:off x="970843" y="173133"/>
            <a:ext cx="1121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cap="small" dirty="0">
                <a:solidFill>
                  <a:srgbClr val="32003A"/>
                </a:solidFill>
                <a:uFill>
                  <a:solidFill>
                    <a:srgbClr val="92006E"/>
                  </a:solidFill>
                </a:uFill>
                <a:latin typeface="Arial Narrow" panose="020B0606020202030204" pitchFamily="34" charset="0"/>
              </a:rPr>
              <a:t>Sentiment Over Time</a:t>
            </a:r>
          </a:p>
        </p:txBody>
      </p:sp>
      <p:pic>
        <p:nvPicPr>
          <p:cNvPr id="14" name="Graphic 13" descr="Ruler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372CF1B5-B362-4F8C-8680-F017EC010D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3759" y="5907001"/>
            <a:ext cx="731520" cy="731520"/>
          </a:xfrm>
          <a:prstGeom prst="rect">
            <a:avLst/>
          </a:prstGeom>
        </p:spPr>
      </p:pic>
      <p:pic>
        <p:nvPicPr>
          <p:cNvPr id="3" name="Picture 2">
            <a:hlinkClick r:id="rId20"/>
            <a:extLst>
              <a:ext uri="{FF2B5EF4-FFF2-40B4-BE49-F238E27FC236}">
                <a16:creationId xmlns:a16="http://schemas.microsoft.com/office/drawing/2014/main" id="{A18E9531-4F9A-4A75-85F3-8083D398BA6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618"/>
          <a:stretch/>
        </p:blipFill>
        <p:spPr>
          <a:xfrm>
            <a:off x="1197941" y="1103274"/>
            <a:ext cx="10860300" cy="547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22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B0CD2-C281-4C94-AC7D-2CB1F7EA4BF2}"/>
              </a:ext>
            </a:extLst>
          </p:cNvPr>
          <p:cNvSpPr/>
          <p:nvPr/>
        </p:nvSpPr>
        <p:spPr>
          <a:xfrm>
            <a:off x="0" y="0"/>
            <a:ext cx="970844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2CE4B9F-78B4-433F-AEE6-4EA7257028DA}"/>
              </a:ext>
            </a:extLst>
          </p:cNvPr>
          <p:cNvGrpSpPr/>
          <p:nvPr/>
        </p:nvGrpSpPr>
        <p:grpSpPr>
          <a:xfrm>
            <a:off x="8099" y="5725966"/>
            <a:ext cx="969264" cy="1143000"/>
            <a:chOff x="1949274" y="634234"/>
            <a:chExt cx="970844" cy="1156996"/>
          </a:xfrm>
          <a:solidFill>
            <a:srgbClr val="2A0149"/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16355B6-266F-4C80-81EA-53E32DC8E905}"/>
                </a:ext>
              </a:extLst>
            </p:cNvPr>
            <p:cNvSpPr/>
            <p:nvPr/>
          </p:nvSpPr>
          <p:spPr>
            <a:xfrm>
              <a:off x="1949274" y="634234"/>
              <a:ext cx="970844" cy="115699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61FC526-D25A-4022-A540-18BCE0772356}"/>
                </a:ext>
              </a:extLst>
            </p:cNvPr>
            <p:cNvSpPr/>
            <p:nvPr/>
          </p:nvSpPr>
          <p:spPr>
            <a:xfrm rot="10800000">
              <a:off x="1949274" y="634234"/>
              <a:ext cx="970844" cy="87195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Graphic 38" descr="Clipboard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7927E123-1F31-4296-A886-44C227BFE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88" y="173133"/>
            <a:ext cx="822960" cy="822960"/>
          </a:xfrm>
          <a:prstGeom prst="rect">
            <a:avLst/>
          </a:prstGeom>
        </p:spPr>
      </p:pic>
      <p:pic>
        <p:nvPicPr>
          <p:cNvPr id="40" name="Graphic 39" descr="Bar chart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0F13C894-B1D0-40C2-9D6D-871E80ABDA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39" y="1308575"/>
            <a:ext cx="822960" cy="822960"/>
          </a:xfrm>
          <a:prstGeom prst="rect">
            <a:avLst/>
          </a:prstGeom>
        </p:spPr>
      </p:pic>
      <p:pic>
        <p:nvPicPr>
          <p:cNvPr id="42" name="Graphic 41" descr="Flip calend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CBB67561-8909-4395-A019-DDF366277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79" y="4727985"/>
            <a:ext cx="822960" cy="822960"/>
          </a:xfrm>
          <a:prstGeom prst="rect">
            <a:avLst/>
          </a:prstGeom>
        </p:spPr>
      </p:pic>
      <p:pic>
        <p:nvPicPr>
          <p:cNvPr id="43" name="Picture 6" descr="Tag and Word Cloud Generator Plugin | Bubble">
            <a:hlinkClick r:id="rId12" action="ppaction://hlinksldjump"/>
            <a:extLst>
              <a:ext uri="{FF2B5EF4-FFF2-40B4-BE49-F238E27FC236}">
                <a16:creationId xmlns:a16="http://schemas.microsoft.com/office/drawing/2014/main" id="{21E428C5-C4FA-44CA-A640-93A868C14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0" y="3665581"/>
            <a:ext cx="669787" cy="669787"/>
          </a:xfrm>
          <a:prstGeom prst="rect">
            <a:avLst/>
          </a:prstGeom>
          <a:noFill/>
          <a:effectLst/>
        </p:spPr>
      </p:pic>
      <p:pic>
        <p:nvPicPr>
          <p:cNvPr id="44" name="Graphic 43" descr="Pie chart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5C93D5EB-0096-4C70-B3D8-37F0AFDC628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6852" y="2512636"/>
            <a:ext cx="6858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493635-291E-40B3-9900-7DC6F0C6B1B1}"/>
              </a:ext>
            </a:extLst>
          </p:cNvPr>
          <p:cNvSpPr txBox="1"/>
          <p:nvPr/>
        </p:nvSpPr>
        <p:spPr>
          <a:xfrm>
            <a:off x="970843" y="173133"/>
            <a:ext cx="1121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cap="small" dirty="0">
                <a:solidFill>
                  <a:srgbClr val="32003A"/>
                </a:solidFill>
                <a:uFill>
                  <a:solidFill>
                    <a:srgbClr val="92006E"/>
                  </a:solidFill>
                </a:uFill>
                <a:latin typeface="Arial Narrow" panose="020B0606020202030204" pitchFamily="34" charset="0"/>
              </a:rPr>
              <a:t>Comment Length</a:t>
            </a:r>
          </a:p>
        </p:txBody>
      </p:sp>
      <p:pic>
        <p:nvPicPr>
          <p:cNvPr id="25" name="Graphic 24" descr="Ruler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014D4024-7ED1-44E8-9D2C-5EC7815664A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3759" y="5907001"/>
            <a:ext cx="731520" cy="73152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C9EABE9-BDB5-442C-8D0F-2E186319138B}"/>
              </a:ext>
            </a:extLst>
          </p:cNvPr>
          <p:cNvSpPr/>
          <p:nvPr/>
        </p:nvSpPr>
        <p:spPr>
          <a:xfrm>
            <a:off x="3210311" y="992597"/>
            <a:ext cx="6588932" cy="55420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BF21D94C-F728-4836-BA38-D3A2A0AA52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0272677"/>
              </p:ext>
            </p:extLst>
          </p:nvPr>
        </p:nvGraphicFramePr>
        <p:xfrm>
          <a:off x="3340003" y="969302"/>
          <a:ext cx="7239000" cy="579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D1F2299-EEB3-4686-B57D-7D84690B8535}"/>
              </a:ext>
            </a:extLst>
          </p:cNvPr>
          <p:cNvSpPr txBox="1"/>
          <p:nvPr/>
        </p:nvSpPr>
        <p:spPr>
          <a:xfrm>
            <a:off x="4657308" y="5585312"/>
            <a:ext cx="1048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1 – 41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4B7FB8-6565-45FA-922B-F490D0A4329C}"/>
              </a:ext>
            </a:extLst>
          </p:cNvPr>
          <p:cNvSpPr txBox="1"/>
          <p:nvPr/>
        </p:nvSpPr>
        <p:spPr>
          <a:xfrm>
            <a:off x="5871449" y="5571343"/>
            <a:ext cx="1048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42 – 85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EA0CC7-7D1D-4FD7-B185-9071FD2D7F81}"/>
              </a:ext>
            </a:extLst>
          </p:cNvPr>
          <p:cNvSpPr txBox="1"/>
          <p:nvPr/>
        </p:nvSpPr>
        <p:spPr>
          <a:xfrm>
            <a:off x="7147382" y="5585312"/>
            <a:ext cx="1223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86 – 172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670500-4D37-41F2-8A92-833FA5FEBA58}"/>
              </a:ext>
            </a:extLst>
          </p:cNvPr>
          <p:cNvSpPr txBox="1"/>
          <p:nvPr/>
        </p:nvSpPr>
        <p:spPr>
          <a:xfrm>
            <a:off x="8312302" y="5564791"/>
            <a:ext cx="1380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173 – 4284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297386-C11A-4B79-88D3-8462E6DD719F}"/>
              </a:ext>
            </a:extLst>
          </p:cNvPr>
          <p:cNvGrpSpPr/>
          <p:nvPr/>
        </p:nvGrpSpPr>
        <p:grpSpPr>
          <a:xfrm>
            <a:off x="3210311" y="1158586"/>
            <a:ext cx="3576647" cy="392326"/>
            <a:chOff x="1238695" y="1957410"/>
            <a:chExt cx="3576647" cy="39232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3340D5-DA78-4A14-810C-B8E6162DFE32}"/>
                </a:ext>
              </a:extLst>
            </p:cNvPr>
            <p:cNvSpPr/>
            <p:nvPr/>
          </p:nvSpPr>
          <p:spPr>
            <a:xfrm>
              <a:off x="1238695" y="1968635"/>
              <a:ext cx="3570574" cy="381101"/>
            </a:xfrm>
            <a:prstGeom prst="rect">
              <a:avLst/>
            </a:prstGeom>
            <a:solidFill>
              <a:srgbClr val="92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Sentiment by Comment Length</a:t>
              </a: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349857D-2851-4515-AF9F-E3C24F4EFCAF}"/>
                </a:ext>
              </a:extLst>
            </p:cNvPr>
            <p:cNvSpPr/>
            <p:nvPr/>
          </p:nvSpPr>
          <p:spPr>
            <a:xfrm rot="16200000">
              <a:off x="4535778" y="2058945"/>
              <a:ext cx="381100" cy="178029"/>
            </a:xfrm>
            <a:prstGeom prst="triangle">
              <a:avLst>
                <a:gd name="adj" fmla="val 4143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C1D414D-FCF0-46B9-ADD2-EE7FF5A0CAC5}"/>
              </a:ext>
            </a:extLst>
          </p:cNvPr>
          <p:cNvSpPr txBox="1"/>
          <p:nvPr/>
        </p:nvSpPr>
        <p:spPr>
          <a:xfrm>
            <a:off x="5731912" y="5836762"/>
            <a:ext cx="3491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Number of Characters</a:t>
            </a:r>
          </a:p>
        </p:txBody>
      </p:sp>
    </p:spTree>
    <p:extLst>
      <p:ext uri="{BB962C8B-B14F-4D97-AF65-F5344CB8AC3E}">
        <p14:creationId xmlns:p14="http://schemas.microsoft.com/office/powerpoint/2010/main" val="270577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B0CD2-C281-4C94-AC7D-2CB1F7EA4BF2}"/>
              </a:ext>
            </a:extLst>
          </p:cNvPr>
          <p:cNvSpPr/>
          <p:nvPr/>
        </p:nvSpPr>
        <p:spPr>
          <a:xfrm>
            <a:off x="0" y="0"/>
            <a:ext cx="970844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8FC3C4-7716-4F8C-8DFC-5BD32024975B}"/>
              </a:ext>
            </a:extLst>
          </p:cNvPr>
          <p:cNvGrpSpPr/>
          <p:nvPr/>
        </p:nvGrpSpPr>
        <p:grpSpPr>
          <a:xfrm>
            <a:off x="2373" y="0"/>
            <a:ext cx="969264" cy="1143000"/>
            <a:chOff x="1949274" y="634234"/>
            <a:chExt cx="970844" cy="1156996"/>
          </a:xfrm>
          <a:solidFill>
            <a:srgbClr val="2A0149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33BA0BB-227D-4F88-91B9-A00184C85983}"/>
                </a:ext>
              </a:extLst>
            </p:cNvPr>
            <p:cNvSpPr/>
            <p:nvPr/>
          </p:nvSpPr>
          <p:spPr>
            <a:xfrm>
              <a:off x="1949274" y="634234"/>
              <a:ext cx="970844" cy="115699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2795C5D-B669-44DC-BC34-DD39282FD95E}"/>
                </a:ext>
              </a:extLst>
            </p:cNvPr>
            <p:cNvSpPr/>
            <p:nvPr/>
          </p:nvSpPr>
          <p:spPr>
            <a:xfrm rot="10800000">
              <a:off x="1949274" y="634234"/>
              <a:ext cx="970844" cy="87195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phic 13" descr="Clipboard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1534BD08-9F63-414C-9F12-AF62C33BE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88" y="173133"/>
            <a:ext cx="822960" cy="822960"/>
          </a:xfrm>
          <a:prstGeom prst="rect">
            <a:avLst/>
          </a:prstGeom>
        </p:spPr>
      </p:pic>
      <p:pic>
        <p:nvPicPr>
          <p:cNvPr id="8" name="Graphic 7" descr="Bar chart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9CFA9583-774C-449E-8997-692C15DC1C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039" y="1308575"/>
            <a:ext cx="822960" cy="822960"/>
          </a:xfrm>
          <a:prstGeom prst="rect">
            <a:avLst/>
          </a:prstGeom>
        </p:spPr>
      </p:pic>
      <p:pic>
        <p:nvPicPr>
          <p:cNvPr id="9" name="Graphic 8" descr="Flip calendar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30F11634-8813-414E-8359-27CC757A48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279" y="4752049"/>
            <a:ext cx="822960" cy="822960"/>
          </a:xfrm>
          <a:prstGeom prst="rect">
            <a:avLst/>
          </a:prstGeom>
        </p:spPr>
      </p:pic>
      <p:pic>
        <p:nvPicPr>
          <p:cNvPr id="17" name="Picture 6" descr="Tag and Word Cloud Generator Plugin | Bubble">
            <a:hlinkClick r:id="rId11" action="ppaction://hlinksldjump"/>
            <a:extLst>
              <a:ext uri="{FF2B5EF4-FFF2-40B4-BE49-F238E27FC236}">
                <a16:creationId xmlns:a16="http://schemas.microsoft.com/office/drawing/2014/main" id="{9B2DF775-2CE6-4C6F-BB6E-D42B9E5BF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0" y="3665581"/>
            <a:ext cx="669787" cy="669787"/>
          </a:xfrm>
          <a:prstGeom prst="rect">
            <a:avLst/>
          </a:prstGeom>
          <a:noFill/>
          <a:effectLst/>
        </p:spPr>
      </p:pic>
      <p:pic>
        <p:nvPicPr>
          <p:cNvPr id="38" name="Graphic 37" descr="Pie char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C658DDFF-9CF8-4000-870E-F43C2E6B9F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6852" y="2512636"/>
            <a:ext cx="685800" cy="6858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8D6C94F3-9D53-4EFD-9979-62CB6E908D34}"/>
              </a:ext>
            </a:extLst>
          </p:cNvPr>
          <p:cNvSpPr txBox="1"/>
          <p:nvPr/>
        </p:nvSpPr>
        <p:spPr>
          <a:xfrm>
            <a:off x="970843" y="173133"/>
            <a:ext cx="1121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cap="small" dirty="0">
                <a:solidFill>
                  <a:srgbClr val="2A0149"/>
                </a:solidFill>
                <a:uFill>
                  <a:solidFill>
                    <a:srgbClr val="92006E"/>
                  </a:solidFill>
                </a:uFill>
                <a:latin typeface="Arial Narrow" panose="020B0606020202030204" pitchFamily="34" charset="0"/>
              </a:rPr>
              <a:t>Survey Statistics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1752DED-10C7-41A3-B0EC-1E163E13A7E8}"/>
              </a:ext>
            </a:extLst>
          </p:cNvPr>
          <p:cNvSpPr/>
          <p:nvPr/>
        </p:nvSpPr>
        <p:spPr>
          <a:xfrm>
            <a:off x="2047333" y="1200727"/>
            <a:ext cx="4298057" cy="2126673"/>
          </a:xfrm>
          <a:prstGeom prst="rect">
            <a:avLst/>
          </a:prstGeom>
          <a:noFill/>
          <a:ln w="38100">
            <a:solidFill>
              <a:srgbClr val="920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21076B6-EEFF-4834-B872-5CF9F6BEF84C}"/>
              </a:ext>
            </a:extLst>
          </p:cNvPr>
          <p:cNvSpPr/>
          <p:nvPr/>
        </p:nvSpPr>
        <p:spPr>
          <a:xfrm>
            <a:off x="6543969" y="1218767"/>
            <a:ext cx="4331854" cy="2101942"/>
          </a:xfrm>
          <a:prstGeom prst="rect">
            <a:avLst/>
          </a:prstGeom>
          <a:noFill/>
          <a:ln w="38100">
            <a:solidFill>
              <a:srgbClr val="920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994FB73-3CC1-485C-A1F9-1F1779C5896B}"/>
              </a:ext>
            </a:extLst>
          </p:cNvPr>
          <p:cNvSpPr/>
          <p:nvPr/>
        </p:nvSpPr>
        <p:spPr>
          <a:xfrm>
            <a:off x="2047334" y="3537292"/>
            <a:ext cx="8825342" cy="1398264"/>
          </a:xfrm>
          <a:prstGeom prst="rect">
            <a:avLst/>
          </a:prstGeom>
          <a:noFill/>
          <a:ln w="38100">
            <a:solidFill>
              <a:srgbClr val="920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229A020-1E56-47D1-9E1A-8B1E1795453E}"/>
              </a:ext>
            </a:extLst>
          </p:cNvPr>
          <p:cNvSpPr/>
          <p:nvPr/>
        </p:nvSpPr>
        <p:spPr>
          <a:xfrm>
            <a:off x="2047334" y="5127442"/>
            <a:ext cx="8825342" cy="1398264"/>
          </a:xfrm>
          <a:prstGeom prst="rect">
            <a:avLst/>
          </a:prstGeom>
          <a:noFill/>
          <a:ln w="38100">
            <a:solidFill>
              <a:srgbClr val="920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A1FB018-1255-4BD4-BBED-6E7BEABF74B9}"/>
              </a:ext>
            </a:extLst>
          </p:cNvPr>
          <p:cNvSpPr txBox="1"/>
          <p:nvPr/>
        </p:nvSpPr>
        <p:spPr>
          <a:xfrm>
            <a:off x="3236328" y="2098909"/>
            <a:ext cx="2887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Oct. 2019 – Jan. 2021</a:t>
            </a:r>
          </a:p>
        </p:txBody>
      </p:sp>
      <p:pic>
        <p:nvPicPr>
          <p:cNvPr id="82" name="Graphic 81" descr="Customer review with solid fill">
            <a:extLst>
              <a:ext uri="{FF2B5EF4-FFF2-40B4-BE49-F238E27FC236}">
                <a16:creationId xmlns:a16="http://schemas.microsoft.com/office/drawing/2014/main" id="{33A43A06-F206-4E35-8AB1-4126C5954E8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193967" y="1607048"/>
            <a:ext cx="1264500" cy="12645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CCC76DD-795D-4DA9-A2EE-413500216523}"/>
              </a:ext>
            </a:extLst>
          </p:cNvPr>
          <p:cNvSpPr txBox="1"/>
          <p:nvPr/>
        </p:nvSpPr>
        <p:spPr>
          <a:xfrm>
            <a:off x="6460005" y="1848564"/>
            <a:ext cx="1966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3600" b="1" dirty="0"/>
              <a:t>18,978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9017548-E104-4D2A-AC49-305657DC13A5}"/>
              </a:ext>
            </a:extLst>
          </p:cNvPr>
          <p:cNvSpPr txBox="1"/>
          <p:nvPr/>
        </p:nvSpPr>
        <p:spPr>
          <a:xfrm>
            <a:off x="6369581" y="2348602"/>
            <a:ext cx="2168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2000" b="1" dirty="0"/>
              <a:t>Respondents</a:t>
            </a:r>
            <a:endParaRPr lang="en-US" sz="2400" b="1" i="1" dirty="0"/>
          </a:p>
        </p:txBody>
      </p:sp>
      <p:pic>
        <p:nvPicPr>
          <p:cNvPr id="85" name="Graphic 84" descr="Flip calendar with solid fill">
            <a:extLst>
              <a:ext uri="{FF2B5EF4-FFF2-40B4-BE49-F238E27FC236}">
                <a16:creationId xmlns:a16="http://schemas.microsoft.com/office/drawing/2014/main" id="{5E9D1789-BD28-410E-A529-E0DD96FF7E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223873">
            <a:off x="2152402" y="1760737"/>
            <a:ext cx="1128311" cy="1128311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939451EE-8F11-453F-BEE8-CEE53B166264}"/>
              </a:ext>
            </a:extLst>
          </p:cNvPr>
          <p:cNvSpPr txBox="1"/>
          <p:nvPr/>
        </p:nvSpPr>
        <p:spPr>
          <a:xfrm>
            <a:off x="2103038" y="5775774"/>
            <a:ext cx="8694556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2000" i="1" kern="1200" dirty="0">
                <a:effectLst/>
                <a:ea typeface="+mn-ea"/>
                <a:cs typeface="+mn-cs"/>
              </a:rPr>
              <a:t>Lorem ipsum dolor sit </a:t>
            </a:r>
            <a:r>
              <a:rPr lang="en-US" sz="2000" i="1" kern="1200" dirty="0" err="1">
                <a:effectLst/>
                <a:ea typeface="+mn-ea"/>
                <a:cs typeface="+mn-cs"/>
              </a:rPr>
              <a:t>amet</a:t>
            </a:r>
            <a:r>
              <a:rPr lang="en-US" sz="2000" i="1" kern="1200" dirty="0">
                <a:effectLst/>
                <a:ea typeface="+mn-ea"/>
                <a:cs typeface="+mn-cs"/>
              </a:rPr>
              <a:t>, </a:t>
            </a:r>
            <a:r>
              <a:rPr lang="en-US" sz="2000" i="1" kern="1200" dirty="0" err="1">
                <a:effectLst/>
                <a:ea typeface="+mn-ea"/>
                <a:cs typeface="+mn-cs"/>
              </a:rPr>
              <a:t>te</a:t>
            </a:r>
            <a:r>
              <a:rPr lang="en-US" sz="2000" i="1" kern="1200" dirty="0">
                <a:effectLst/>
                <a:ea typeface="+mn-ea"/>
                <a:cs typeface="+mn-cs"/>
              </a:rPr>
              <a:t> </a:t>
            </a:r>
            <a:r>
              <a:rPr lang="en-US" sz="2000" i="1" kern="1200" dirty="0" err="1">
                <a:effectLst/>
                <a:ea typeface="+mn-ea"/>
                <a:cs typeface="+mn-cs"/>
              </a:rPr>
              <a:t>pri</a:t>
            </a:r>
            <a:r>
              <a:rPr lang="en-US" sz="2000" i="1" kern="1200" dirty="0">
                <a:effectLst/>
                <a:ea typeface="+mn-ea"/>
                <a:cs typeface="+mn-cs"/>
              </a:rPr>
              <a:t> </a:t>
            </a:r>
            <a:r>
              <a:rPr lang="en-US" sz="2000" i="1" kern="1200" dirty="0" err="1">
                <a:effectLst/>
                <a:ea typeface="+mn-ea"/>
                <a:cs typeface="+mn-cs"/>
              </a:rPr>
              <a:t>nibh</a:t>
            </a:r>
            <a:r>
              <a:rPr lang="en-US" sz="2000" i="1" kern="1200" dirty="0">
                <a:effectLst/>
                <a:ea typeface="+mn-ea"/>
                <a:cs typeface="+mn-cs"/>
              </a:rPr>
              <a:t> </a:t>
            </a:r>
            <a:r>
              <a:rPr lang="en-US" sz="2000" i="1" kern="1200" dirty="0" err="1">
                <a:effectLst/>
                <a:ea typeface="+mn-ea"/>
                <a:cs typeface="+mn-cs"/>
              </a:rPr>
              <a:t>dissentias</a:t>
            </a:r>
            <a:r>
              <a:rPr lang="en-US" sz="2000" i="1" kern="1200" dirty="0">
                <a:effectLst/>
                <a:ea typeface="+mn-ea"/>
                <a:cs typeface="+mn-cs"/>
              </a:rPr>
              <a:t>. </a:t>
            </a:r>
            <a:r>
              <a:rPr lang="en-US" sz="2000" i="1" kern="1200" dirty="0" err="1">
                <a:effectLst/>
                <a:ea typeface="+mn-ea"/>
                <a:cs typeface="+mn-cs"/>
              </a:rPr>
              <a:t>Aliquip</a:t>
            </a:r>
            <a:r>
              <a:rPr lang="en-US" sz="2000" i="1" kern="1200" dirty="0">
                <a:effectLst/>
                <a:ea typeface="+mn-ea"/>
                <a:cs typeface="+mn-cs"/>
              </a:rPr>
              <a:t> </a:t>
            </a:r>
            <a:r>
              <a:rPr lang="en-US" sz="2000" i="1" kern="1200" dirty="0" err="1">
                <a:effectLst/>
                <a:ea typeface="+mn-ea"/>
                <a:cs typeface="+mn-cs"/>
              </a:rPr>
              <a:t>officiis</a:t>
            </a:r>
            <a:r>
              <a:rPr lang="en-US" sz="2000" i="1" kern="1200" dirty="0">
                <a:effectLst/>
                <a:ea typeface="+mn-ea"/>
                <a:cs typeface="+mn-cs"/>
              </a:rPr>
              <a:t> </a:t>
            </a:r>
            <a:r>
              <a:rPr lang="en-US" sz="2000" i="1" kern="1200" dirty="0" err="1">
                <a:effectLst/>
                <a:ea typeface="+mn-ea"/>
                <a:cs typeface="+mn-cs"/>
              </a:rPr>
              <a:t>repudiandae</a:t>
            </a:r>
            <a:r>
              <a:rPr lang="en-US" sz="2000" i="1" kern="1200" dirty="0">
                <a:effectLst/>
                <a:ea typeface="+mn-ea"/>
                <a:cs typeface="+mn-cs"/>
              </a:rPr>
              <a:t> </a:t>
            </a:r>
            <a:r>
              <a:rPr lang="en-US" sz="2000" i="1" kern="1200" dirty="0" err="1">
                <a:effectLst/>
                <a:ea typeface="+mn-ea"/>
                <a:cs typeface="+mn-cs"/>
              </a:rPr>
              <a:t>eu</a:t>
            </a:r>
            <a:r>
              <a:rPr lang="en-US" sz="2000" i="1" kern="1200" dirty="0">
                <a:effectLst/>
                <a:ea typeface="+mn-ea"/>
                <a:cs typeface="+mn-cs"/>
              </a:rPr>
              <a:t>.</a:t>
            </a:r>
            <a:endParaRPr lang="en-US" sz="2000" i="1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3073F2C-2DCA-418C-99A6-AF7E1866A5F1}"/>
              </a:ext>
            </a:extLst>
          </p:cNvPr>
          <p:cNvSpPr txBox="1"/>
          <p:nvPr/>
        </p:nvSpPr>
        <p:spPr>
          <a:xfrm>
            <a:off x="4980720" y="5274644"/>
            <a:ext cx="3675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Median Comment Length  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4A53115-89A1-40F0-ADB1-59B8F1781413}"/>
              </a:ext>
            </a:extLst>
          </p:cNvPr>
          <p:cNvSpPr txBox="1"/>
          <p:nvPr/>
        </p:nvSpPr>
        <p:spPr>
          <a:xfrm>
            <a:off x="2421032" y="3602027"/>
            <a:ext cx="1630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4800" b="1" dirty="0"/>
              <a:t>8,964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0FC0778-BCD3-4F00-9D1B-335CE5246B3F}"/>
              </a:ext>
            </a:extLst>
          </p:cNvPr>
          <p:cNvSpPr txBox="1"/>
          <p:nvPr/>
        </p:nvSpPr>
        <p:spPr>
          <a:xfrm>
            <a:off x="2761462" y="4411067"/>
            <a:ext cx="1367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Comments</a:t>
            </a:r>
            <a:endParaRPr lang="en-US" dirty="0"/>
          </a:p>
        </p:txBody>
      </p:sp>
      <p:pic>
        <p:nvPicPr>
          <p:cNvPr id="90" name="Graphic 89" descr="Speech outline">
            <a:extLst>
              <a:ext uri="{FF2B5EF4-FFF2-40B4-BE49-F238E27FC236}">
                <a16:creationId xmlns:a16="http://schemas.microsoft.com/office/drawing/2014/main" id="{31E6C8DD-ACBD-44BB-BE11-F416B5BAF0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>
            <a:off x="4104867" y="3597300"/>
            <a:ext cx="1150301" cy="1150301"/>
          </a:xfrm>
          <a:prstGeom prst="rect">
            <a:avLst/>
          </a:prstGeom>
        </p:spPr>
      </p:pic>
      <p:graphicFrame>
        <p:nvGraphicFramePr>
          <p:cNvPr id="91" name="Table 23">
            <a:extLst>
              <a:ext uri="{FF2B5EF4-FFF2-40B4-BE49-F238E27FC236}">
                <a16:creationId xmlns:a16="http://schemas.microsoft.com/office/drawing/2014/main" id="{A7897050-E7F9-4DDC-A311-D804CCAF4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600756"/>
              </p:ext>
            </p:extLst>
          </p:nvPr>
        </p:nvGraphicFramePr>
        <p:xfrm>
          <a:off x="5725026" y="3820026"/>
          <a:ext cx="4835241" cy="736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11747">
                  <a:extLst>
                    <a:ext uri="{9D8B030D-6E8A-4147-A177-3AD203B41FA5}">
                      <a16:colId xmlns:a16="http://schemas.microsoft.com/office/drawing/2014/main" val="2253538706"/>
                    </a:ext>
                  </a:extLst>
                </a:gridCol>
                <a:gridCol w="1611747">
                  <a:extLst>
                    <a:ext uri="{9D8B030D-6E8A-4147-A177-3AD203B41FA5}">
                      <a16:colId xmlns:a16="http://schemas.microsoft.com/office/drawing/2014/main" val="2210611048"/>
                    </a:ext>
                  </a:extLst>
                </a:gridCol>
                <a:gridCol w="1611747">
                  <a:extLst>
                    <a:ext uri="{9D8B030D-6E8A-4147-A177-3AD203B41FA5}">
                      <a16:colId xmlns:a16="http://schemas.microsoft.com/office/drawing/2014/main" val="2416939054"/>
                    </a:ext>
                  </a:extLst>
                </a:gridCol>
              </a:tblGrid>
              <a:tr h="363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Unresolved</a:t>
                      </a:r>
                    </a:p>
                  </a:txBody>
                  <a:tcPr>
                    <a:solidFill>
                      <a:srgbClr val="9200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Management</a:t>
                      </a:r>
                    </a:p>
                  </a:txBody>
                  <a:tcPr>
                    <a:solidFill>
                      <a:srgbClr val="9200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Feedback</a:t>
                      </a:r>
                    </a:p>
                  </a:txBody>
                  <a:tcPr>
                    <a:solidFill>
                      <a:srgbClr val="9200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742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2,781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262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5,921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0322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EC53BB91-C79E-44FF-92C1-66EDB481EF4C}"/>
              </a:ext>
            </a:extLst>
          </p:cNvPr>
          <p:cNvSpPr txBox="1"/>
          <p:nvPr/>
        </p:nvSpPr>
        <p:spPr>
          <a:xfrm>
            <a:off x="9002425" y="1580943"/>
            <a:ext cx="2168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2000" b="1" dirty="0"/>
              <a:t>Issue </a:t>
            </a:r>
          </a:p>
          <a:p>
            <a:pPr algn="ctr">
              <a:buNone/>
            </a:pPr>
            <a:r>
              <a:rPr lang="en-US" sz="2000" b="1" dirty="0"/>
              <a:t>Resolved</a:t>
            </a:r>
          </a:p>
          <a:p>
            <a:pPr algn="ctr">
              <a:buNone/>
            </a:pPr>
            <a:r>
              <a:rPr lang="en-US" sz="2000" b="1" dirty="0"/>
              <a:t>YES</a:t>
            </a:r>
            <a:r>
              <a:rPr lang="en-US" sz="2000" b="1" i="1" dirty="0"/>
              <a:t>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85%</a:t>
            </a:r>
          </a:p>
          <a:p>
            <a:pPr algn="ctr">
              <a:buNone/>
            </a:pPr>
            <a:r>
              <a:rPr lang="en-US" sz="2000" b="1" dirty="0"/>
              <a:t>NO</a:t>
            </a:r>
            <a:r>
              <a:rPr lang="en-US" sz="2000" b="1" i="1" dirty="0"/>
              <a:t>  </a:t>
            </a:r>
            <a:r>
              <a:rPr lang="en-US" sz="2000" b="1" dirty="0">
                <a:solidFill>
                  <a:srgbClr val="C00000"/>
                </a:solidFill>
              </a:rPr>
              <a:t>15%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40105E-8CA9-49F5-9440-D21FD31F1598}"/>
              </a:ext>
            </a:extLst>
          </p:cNvPr>
          <p:cNvSpPr txBox="1"/>
          <p:nvPr/>
        </p:nvSpPr>
        <p:spPr>
          <a:xfrm>
            <a:off x="3438231" y="1448454"/>
            <a:ext cx="2168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2000" b="1" dirty="0"/>
              <a:t>Survey Period</a:t>
            </a:r>
            <a:endParaRPr lang="en-US" sz="2400" b="1" i="1" dirty="0"/>
          </a:p>
        </p:txBody>
      </p:sp>
      <p:pic>
        <p:nvPicPr>
          <p:cNvPr id="31" name="Graphic 30" descr="Ruler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0ACF6814-D38C-4BFC-BB2D-908C6143ACE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3759" y="590700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3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21772CD-3602-423D-AF08-A0817582782D}"/>
              </a:ext>
            </a:extLst>
          </p:cNvPr>
          <p:cNvSpPr/>
          <p:nvPr/>
        </p:nvSpPr>
        <p:spPr>
          <a:xfrm>
            <a:off x="7119654" y="1774376"/>
            <a:ext cx="4821975" cy="3896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EB0CD2-C281-4C94-AC7D-2CB1F7EA4BF2}"/>
              </a:ext>
            </a:extLst>
          </p:cNvPr>
          <p:cNvSpPr/>
          <p:nvPr/>
        </p:nvSpPr>
        <p:spPr>
          <a:xfrm>
            <a:off x="0" y="0"/>
            <a:ext cx="970844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54FD569-C9F1-4DD6-B5AF-2F0D8E1C0F21}"/>
              </a:ext>
            </a:extLst>
          </p:cNvPr>
          <p:cNvGrpSpPr/>
          <p:nvPr/>
        </p:nvGrpSpPr>
        <p:grpSpPr>
          <a:xfrm>
            <a:off x="2372" y="1136908"/>
            <a:ext cx="969264" cy="1143000"/>
            <a:chOff x="1949274" y="634234"/>
            <a:chExt cx="970844" cy="1156996"/>
          </a:xfrm>
          <a:solidFill>
            <a:srgbClr val="2A0149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398953-423D-4940-A076-B559226528B3}"/>
                </a:ext>
              </a:extLst>
            </p:cNvPr>
            <p:cNvSpPr/>
            <p:nvPr/>
          </p:nvSpPr>
          <p:spPr>
            <a:xfrm>
              <a:off x="1949274" y="634234"/>
              <a:ext cx="970844" cy="115699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BDE1BF4-58F2-42B0-A06A-255CF99438C9}"/>
                </a:ext>
              </a:extLst>
            </p:cNvPr>
            <p:cNvSpPr/>
            <p:nvPr/>
          </p:nvSpPr>
          <p:spPr>
            <a:xfrm rot="10800000">
              <a:off x="1949274" y="634234"/>
              <a:ext cx="970844" cy="87195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Graphic 38" descr="Clipboard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C1F10217-F9E0-4E5F-8F4D-AE84C4FC9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88" y="173133"/>
            <a:ext cx="822960" cy="822960"/>
          </a:xfrm>
          <a:prstGeom prst="rect">
            <a:avLst/>
          </a:prstGeom>
        </p:spPr>
      </p:pic>
      <p:pic>
        <p:nvPicPr>
          <p:cNvPr id="40" name="Graphic 39" descr="Bar chart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7C833B27-CE4E-4EA0-88D7-5AFCA768A9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039" y="1308575"/>
            <a:ext cx="822960" cy="822960"/>
          </a:xfrm>
          <a:prstGeom prst="rect">
            <a:avLst/>
          </a:prstGeom>
        </p:spPr>
      </p:pic>
      <p:pic>
        <p:nvPicPr>
          <p:cNvPr id="42" name="Graphic 41" descr="Flip calendar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E2BD1B53-9A06-4C52-A1C3-CA1C1BE4E6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279" y="4752049"/>
            <a:ext cx="822960" cy="822960"/>
          </a:xfrm>
          <a:prstGeom prst="rect">
            <a:avLst/>
          </a:prstGeom>
        </p:spPr>
      </p:pic>
      <p:pic>
        <p:nvPicPr>
          <p:cNvPr id="43" name="Picture 6" descr="Tag and Word Cloud Generator Plugin | Bubble">
            <a:hlinkClick r:id="rId11" action="ppaction://hlinksldjump"/>
            <a:extLst>
              <a:ext uri="{FF2B5EF4-FFF2-40B4-BE49-F238E27FC236}">
                <a16:creationId xmlns:a16="http://schemas.microsoft.com/office/drawing/2014/main" id="{F2968005-85E7-4336-A4A0-0E467F0A8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0" y="3665581"/>
            <a:ext cx="669787" cy="669787"/>
          </a:xfrm>
          <a:prstGeom prst="rect">
            <a:avLst/>
          </a:prstGeom>
          <a:noFill/>
          <a:effectLst/>
        </p:spPr>
      </p:pic>
      <p:pic>
        <p:nvPicPr>
          <p:cNvPr id="44" name="Graphic 43" descr="Pie char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3B45B634-786B-4E9C-8F8F-9ACD181442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6852" y="2512636"/>
            <a:ext cx="6858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05C9D-DC83-48B3-BD08-815E8DDA4A31}"/>
              </a:ext>
            </a:extLst>
          </p:cNvPr>
          <p:cNvSpPr txBox="1"/>
          <p:nvPr/>
        </p:nvSpPr>
        <p:spPr>
          <a:xfrm>
            <a:off x="970843" y="173133"/>
            <a:ext cx="1121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cap="small" dirty="0">
                <a:solidFill>
                  <a:srgbClr val="32003A"/>
                </a:solidFill>
                <a:uFill>
                  <a:solidFill>
                    <a:srgbClr val="92006E"/>
                  </a:solidFill>
                </a:uFill>
                <a:latin typeface="Arial Narrow" panose="020B0606020202030204" pitchFamily="34" charset="0"/>
              </a:rPr>
              <a:t>Analysis of Support Desk Ratings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8241A0-43D2-4F9C-87BC-C05D1ED4515E}"/>
              </a:ext>
            </a:extLst>
          </p:cNvPr>
          <p:cNvSpPr/>
          <p:nvPr/>
        </p:nvSpPr>
        <p:spPr>
          <a:xfrm>
            <a:off x="1239488" y="1774376"/>
            <a:ext cx="5662055" cy="3896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658DC6D-4C73-4169-9C29-FA018B9BBE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2179546"/>
              </p:ext>
            </p:extLst>
          </p:nvPr>
        </p:nvGraphicFramePr>
        <p:xfrm>
          <a:off x="1457599" y="2512636"/>
          <a:ext cx="5139144" cy="3147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EE059D86-D138-4C32-85F4-F92C0B5DEFA0}"/>
              </a:ext>
            </a:extLst>
          </p:cNvPr>
          <p:cNvGrpSpPr/>
          <p:nvPr/>
        </p:nvGrpSpPr>
        <p:grpSpPr>
          <a:xfrm>
            <a:off x="1238695" y="1957410"/>
            <a:ext cx="3576647" cy="392326"/>
            <a:chOff x="1238695" y="1957410"/>
            <a:chExt cx="3576647" cy="3923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C5C1AB-0DFA-4FB6-99F1-9863BDB4C31E}"/>
                </a:ext>
              </a:extLst>
            </p:cNvPr>
            <p:cNvSpPr/>
            <p:nvPr/>
          </p:nvSpPr>
          <p:spPr>
            <a:xfrm>
              <a:off x="1238695" y="1968635"/>
              <a:ext cx="3570574" cy="381101"/>
            </a:xfrm>
            <a:prstGeom prst="rect">
              <a:avLst/>
            </a:prstGeom>
            <a:solidFill>
              <a:srgbClr val="92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Satisfaction Levels by Category</a:t>
              </a:r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970513D-61A7-4A2C-955B-1F60FAA20244}"/>
                </a:ext>
              </a:extLst>
            </p:cNvPr>
            <p:cNvSpPr/>
            <p:nvPr/>
          </p:nvSpPr>
          <p:spPr>
            <a:xfrm rot="16200000">
              <a:off x="4535778" y="2058945"/>
              <a:ext cx="381100" cy="178029"/>
            </a:xfrm>
            <a:prstGeom prst="triangle">
              <a:avLst>
                <a:gd name="adj" fmla="val 4143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9434FF-0D57-47C0-B797-146A2F73439C}"/>
              </a:ext>
            </a:extLst>
          </p:cNvPr>
          <p:cNvGrpSpPr/>
          <p:nvPr/>
        </p:nvGrpSpPr>
        <p:grpSpPr>
          <a:xfrm>
            <a:off x="7119654" y="1946184"/>
            <a:ext cx="3576647" cy="392326"/>
            <a:chOff x="1238695" y="1957410"/>
            <a:chExt cx="3576647" cy="39232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4F36237-DC08-4FC9-860C-AADD58571D58}"/>
                </a:ext>
              </a:extLst>
            </p:cNvPr>
            <p:cNvSpPr/>
            <p:nvPr/>
          </p:nvSpPr>
          <p:spPr>
            <a:xfrm>
              <a:off x="1238695" y="1968635"/>
              <a:ext cx="3570574" cy="381101"/>
            </a:xfrm>
            <a:prstGeom prst="rect">
              <a:avLst/>
            </a:prstGeom>
            <a:solidFill>
              <a:srgbClr val="92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Category Cross-Correlation</a:t>
              </a: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9D3ED7D9-D478-4059-AED2-04421CD5461E}"/>
                </a:ext>
              </a:extLst>
            </p:cNvPr>
            <p:cNvSpPr/>
            <p:nvPr/>
          </p:nvSpPr>
          <p:spPr>
            <a:xfrm rot="16200000">
              <a:off x="4535778" y="2058945"/>
              <a:ext cx="381100" cy="178029"/>
            </a:xfrm>
            <a:prstGeom prst="triangle">
              <a:avLst>
                <a:gd name="adj" fmla="val 4143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84AE07-4CCA-4DC1-AADA-B35152FABB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6" t="2351" b="6879"/>
          <a:stretch/>
        </p:blipFill>
        <p:spPr bwMode="auto">
          <a:xfrm>
            <a:off x="8229600" y="2905124"/>
            <a:ext cx="3489353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51AA717-88CB-4F21-843A-46E24D76E5FB}"/>
              </a:ext>
            </a:extLst>
          </p:cNvPr>
          <p:cNvSpPr txBox="1"/>
          <p:nvPr/>
        </p:nvSpPr>
        <p:spPr>
          <a:xfrm>
            <a:off x="7119654" y="4380435"/>
            <a:ext cx="110994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300" b="1" dirty="0"/>
              <a:t>Time </a:t>
            </a:r>
          </a:p>
          <a:p>
            <a:pPr algn="r"/>
            <a:r>
              <a:rPr lang="en-US" sz="1300" b="1" dirty="0"/>
              <a:t>Satisfaction</a:t>
            </a:r>
            <a:endParaRPr 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3C595C-B23E-4E24-9CD2-85340A7E4F9E}"/>
              </a:ext>
            </a:extLst>
          </p:cNvPr>
          <p:cNvSpPr txBox="1"/>
          <p:nvPr/>
        </p:nvSpPr>
        <p:spPr>
          <a:xfrm>
            <a:off x="7119654" y="2987918"/>
            <a:ext cx="110994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300" b="1" dirty="0"/>
              <a:t>Agent </a:t>
            </a:r>
          </a:p>
          <a:p>
            <a:pPr algn="r"/>
            <a:r>
              <a:rPr lang="en-US" sz="1300" b="1" dirty="0"/>
              <a:t>Satisfaction</a:t>
            </a:r>
            <a:endParaRPr lang="en-US" sz="13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A6A171-BE58-40EA-97D8-6FE804F511E4}"/>
              </a:ext>
            </a:extLst>
          </p:cNvPr>
          <p:cNvSpPr txBox="1"/>
          <p:nvPr/>
        </p:nvSpPr>
        <p:spPr>
          <a:xfrm>
            <a:off x="7119654" y="3699298"/>
            <a:ext cx="110994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300" b="1" dirty="0"/>
              <a:t>Management </a:t>
            </a:r>
          </a:p>
          <a:p>
            <a:pPr algn="r"/>
            <a:r>
              <a:rPr lang="en-US" sz="1300" b="1" dirty="0"/>
              <a:t>Satisfaction</a:t>
            </a:r>
            <a:endParaRPr lang="en-US" sz="13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5900DE-4960-415D-84F3-2DA0D84BC88C}"/>
              </a:ext>
            </a:extLst>
          </p:cNvPr>
          <p:cNvSpPr txBox="1"/>
          <p:nvPr/>
        </p:nvSpPr>
        <p:spPr>
          <a:xfrm>
            <a:off x="8165621" y="4987168"/>
            <a:ext cx="109406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/>
              <a:t>Agent </a:t>
            </a:r>
          </a:p>
          <a:p>
            <a:r>
              <a:rPr lang="en-US" sz="1300" b="1" dirty="0"/>
              <a:t>Satisfaction</a:t>
            </a:r>
            <a:endParaRPr lang="en-US" sz="13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6BB3D4-1023-4402-BED3-21D9F7E2B044}"/>
              </a:ext>
            </a:extLst>
          </p:cNvPr>
          <p:cNvSpPr txBox="1"/>
          <p:nvPr/>
        </p:nvSpPr>
        <p:spPr>
          <a:xfrm>
            <a:off x="9138954" y="4997579"/>
            <a:ext cx="116669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/>
              <a:t>Management </a:t>
            </a:r>
          </a:p>
          <a:p>
            <a:r>
              <a:rPr lang="en-US" sz="1300" b="1" dirty="0"/>
              <a:t>Satisfaction</a:t>
            </a:r>
            <a:endParaRPr lang="en-US" sz="13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0495FC-7940-423F-9E6C-4190980E24ED}"/>
              </a:ext>
            </a:extLst>
          </p:cNvPr>
          <p:cNvSpPr txBox="1"/>
          <p:nvPr/>
        </p:nvSpPr>
        <p:spPr>
          <a:xfrm>
            <a:off x="10169035" y="4996693"/>
            <a:ext cx="237637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/>
              <a:t>Time </a:t>
            </a:r>
          </a:p>
          <a:p>
            <a:r>
              <a:rPr lang="en-US" sz="1300" b="1" dirty="0"/>
              <a:t>Satisfaction</a:t>
            </a:r>
            <a:endParaRPr lang="en-US" sz="1300" dirty="0"/>
          </a:p>
        </p:txBody>
      </p:sp>
      <p:pic>
        <p:nvPicPr>
          <p:cNvPr id="35" name="Graphic 34" descr="Ruler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167B4372-D423-492C-9AAB-DC05F5C606F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3759" y="590700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81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CBE16BC-3D4B-49C1-882D-4CE7246BDC74}"/>
              </a:ext>
            </a:extLst>
          </p:cNvPr>
          <p:cNvSpPr/>
          <p:nvPr/>
        </p:nvSpPr>
        <p:spPr>
          <a:xfrm>
            <a:off x="3451104" y="1099462"/>
            <a:ext cx="2460574" cy="2901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EB0CD2-C281-4C94-AC7D-2CB1F7EA4BF2}"/>
              </a:ext>
            </a:extLst>
          </p:cNvPr>
          <p:cNvSpPr/>
          <p:nvPr/>
        </p:nvSpPr>
        <p:spPr>
          <a:xfrm>
            <a:off x="0" y="0"/>
            <a:ext cx="970844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739740-0566-4C72-8FA7-666483707A68}"/>
              </a:ext>
            </a:extLst>
          </p:cNvPr>
          <p:cNvGrpSpPr/>
          <p:nvPr/>
        </p:nvGrpSpPr>
        <p:grpSpPr>
          <a:xfrm>
            <a:off x="-2393" y="2296326"/>
            <a:ext cx="969264" cy="1143000"/>
            <a:chOff x="1949274" y="634234"/>
            <a:chExt cx="970844" cy="1156996"/>
          </a:xfrm>
          <a:solidFill>
            <a:srgbClr val="2A0149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37E469-C38F-4B4D-B0D8-3B2826BA5C55}"/>
                </a:ext>
              </a:extLst>
            </p:cNvPr>
            <p:cNvSpPr/>
            <p:nvPr/>
          </p:nvSpPr>
          <p:spPr>
            <a:xfrm>
              <a:off x="1949274" y="634234"/>
              <a:ext cx="970844" cy="115699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D1974B2-5835-4B48-A054-9F903F8D7883}"/>
                </a:ext>
              </a:extLst>
            </p:cNvPr>
            <p:cNvSpPr/>
            <p:nvPr/>
          </p:nvSpPr>
          <p:spPr>
            <a:xfrm rot="10800000">
              <a:off x="1949274" y="634234"/>
              <a:ext cx="970844" cy="87195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Graphic 38" descr="Clipboard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228726D2-85D9-4F4A-9891-3929CDDA0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88" y="173133"/>
            <a:ext cx="822960" cy="822960"/>
          </a:xfrm>
          <a:prstGeom prst="rect">
            <a:avLst/>
          </a:prstGeom>
        </p:spPr>
      </p:pic>
      <p:pic>
        <p:nvPicPr>
          <p:cNvPr id="40" name="Graphic 39" descr="Bar chart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492C0501-AD4A-4896-BEE2-6B86F22D37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39" y="1308575"/>
            <a:ext cx="822960" cy="822960"/>
          </a:xfrm>
          <a:prstGeom prst="rect">
            <a:avLst/>
          </a:prstGeom>
        </p:spPr>
      </p:pic>
      <p:pic>
        <p:nvPicPr>
          <p:cNvPr id="42" name="Graphic 41" descr="Flip calend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72899212-A88D-491C-AC99-275A37F2D9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79" y="4752049"/>
            <a:ext cx="822960" cy="822960"/>
          </a:xfrm>
          <a:prstGeom prst="rect">
            <a:avLst/>
          </a:prstGeom>
        </p:spPr>
      </p:pic>
      <p:pic>
        <p:nvPicPr>
          <p:cNvPr id="43" name="Picture 6" descr="Tag and Word Cloud Generator Plugin | Bubble">
            <a:hlinkClick r:id="rId12" action="ppaction://hlinksldjump"/>
            <a:extLst>
              <a:ext uri="{FF2B5EF4-FFF2-40B4-BE49-F238E27FC236}">
                <a16:creationId xmlns:a16="http://schemas.microsoft.com/office/drawing/2014/main" id="{D3DD1D6D-A507-45D1-9F27-6F190508D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0" y="3665581"/>
            <a:ext cx="669787" cy="669787"/>
          </a:xfrm>
          <a:prstGeom prst="rect">
            <a:avLst/>
          </a:prstGeom>
          <a:noFill/>
          <a:effectLst/>
        </p:spPr>
      </p:pic>
      <p:pic>
        <p:nvPicPr>
          <p:cNvPr id="44" name="Graphic 43" descr="Pie chart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25A8379A-BB77-4980-B845-1625708327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6852" y="2512636"/>
            <a:ext cx="685800" cy="685800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45E9138-CC62-478C-902A-21B6A33D00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139526"/>
              </p:ext>
            </p:extLst>
          </p:nvPr>
        </p:nvGraphicFramePr>
        <p:xfrm>
          <a:off x="3789328" y="151194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2A977C9-E36C-4D94-AA39-B18C6399BA2A}"/>
              </a:ext>
            </a:extLst>
          </p:cNvPr>
          <p:cNvSpPr txBox="1"/>
          <p:nvPr/>
        </p:nvSpPr>
        <p:spPr>
          <a:xfrm>
            <a:off x="970843" y="173133"/>
            <a:ext cx="1121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cap="small" dirty="0">
                <a:solidFill>
                  <a:srgbClr val="32003A"/>
                </a:solidFill>
                <a:uFill>
                  <a:solidFill>
                    <a:srgbClr val="92006E"/>
                  </a:solidFill>
                </a:uFill>
                <a:latin typeface="Arial Narrow" panose="020B0606020202030204" pitchFamily="34" charset="0"/>
              </a:rPr>
              <a:t>Sentiment of Freeform Text Comments</a:t>
            </a:r>
          </a:p>
        </p:txBody>
      </p:sp>
      <p:pic>
        <p:nvPicPr>
          <p:cNvPr id="17" name="Graphic 9" descr="Smiling face outline with solid fill">
            <a:extLst>
              <a:ext uri="{FF2B5EF4-FFF2-40B4-BE49-F238E27FC236}">
                <a16:creationId xmlns:a16="http://schemas.microsoft.com/office/drawing/2014/main" id="{58D3E638-999F-47FB-9E8E-0EE29F25A8E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710694" y="1162757"/>
            <a:ext cx="914400" cy="914400"/>
          </a:xfrm>
          <a:prstGeom prst="rect">
            <a:avLst/>
          </a:prstGeom>
        </p:spPr>
      </p:pic>
      <p:pic>
        <p:nvPicPr>
          <p:cNvPr id="18" name="Graphic 11" descr="Neutral face outline with solid fill">
            <a:extLst>
              <a:ext uri="{FF2B5EF4-FFF2-40B4-BE49-F238E27FC236}">
                <a16:creationId xmlns:a16="http://schemas.microsoft.com/office/drawing/2014/main" id="{4A5D8177-4724-428A-AB95-380FFB49A4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710694" y="2092829"/>
            <a:ext cx="914400" cy="914400"/>
          </a:xfrm>
          <a:prstGeom prst="rect">
            <a:avLst/>
          </a:prstGeom>
        </p:spPr>
      </p:pic>
      <p:pic>
        <p:nvPicPr>
          <p:cNvPr id="19" name="Graphic 17" descr="Sad face outline with solid fill">
            <a:extLst>
              <a:ext uri="{FF2B5EF4-FFF2-40B4-BE49-F238E27FC236}">
                <a16:creationId xmlns:a16="http://schemas.microsoft.com/office/drawing/2014/main" id="{3420A0ED-D032-4ACF-AE81-5E522F8462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710694" y="3047953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8A84B5-C5EC-4ED6-8EDE-6A5831AA2C9E}"/>
              </a:ext>
            </a:extLst>
          </p:cNvPr>
          <p:cNvSpPr txBox="1"/>
          <p:nvPr/>
        </p:nvSpPr>
        <p:spPr>
          <a:xfrm>
            <a:off x="4625094" y="1347080"/>
            <a:ext cx="171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Positive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FF9F07-A2B7-4F61-BD70-1F86FD768DD3}"/>
              </a:ext>
            </a:extLst>
          </p:cNvPr>
          <p:cNvSpPr txBox="1"/>
          <p:nvPr/>
        </p:nvSpPr>
        <p:spPr>
          <a:xfrm>
            <a:off x="4625093" y="2366818"/>
            <a:ext cx="171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Neutral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16181C-7449-49FC-B399-4D6201553585}"/>
              </a:ext>
            </a:extLst>
          </p:cNvPr>
          <p:cNvSpPr txBox="1"/>
          <p:nvPr/>
        </p:nvSpPr>
        <p:spPr>
          <a:xfrm>
            <a:off x="4625092" y="3296890"/>
            <a:ext cx="171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Negative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DC05DF85-FB06-4D45-A5D6-86942952A4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548951"/>
              </p:ext>
            </p:extLst>
          </p:nvPr>
        </p:nvGraphicFramePr>
        <p:xfrm>
          <a:off x="1989837" y="4133824"/>
          <a:ext cx="2704128" cy="2719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7BA20B77-0FF4-45F2-87B2-466F5F2000EC}"/>
              </a:ext>
            </a:extLst>
          </p:cNvPr>
          <p:cNvSpPr txBox="1"/>
          <p:nvPr/>
        </p:nvSpPr>
        <p:spPr>
          <a:xfrm>
            <a:off x="2113387" y="4295680"/>
            <a:ext cx="2376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Feedback Comments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6CF245-6FED-4819-8E5F-B654337EF92B}"/>
              </a:ext>
            </a:extLst>
          </p:cNvPr>
          <p:cNvSpPr txBox="1"/>
          <p:nvPr/>
        </p:nvSpPr>
        <p:spPr>
          <a:xfrm>
            <a:off x="5426251" y="4343038"/>
            <a:ext cx="2610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Management Comments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04C352-9F59-4BE2-B32A-57C283691FE0}"/>
              </a:ext>
            </a:extLst>
          </p:cNvPr>
          <p:cNvSpPr txBox="1"/>
          <p:nvPr/>
        </p:nvSpPr>
        <p:spPr>
          <a:xfrm>
            <a:off x="9139125" y="4318945"/>
            <a:ext cx="2376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Unresolved Comments</a:t>
            </a:r>
            <a:endParaRPr lang="en-US" dirty="0"/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B28291DC-488D-463E-A69B-772920C67F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4503233"/>
              </p:ext>
            </p:extLst>
          </p:nvPr>
        </p:nvGraphicFramePr>
        <p:xfrm>
          <a:off x="5426251" y="4148207"/>
          <a:ext cx="2704128" cy="2719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CE19EB32-4D7C-475F-9909-B2DF79B603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4187743"/>
              </p:ext>
            </p:extLst>
          </p:nvPr>
        </p:nvGraphicFramePr>
        <p:xfrm>
          <a:off x="8975247" y="4129769"/>
          <a:ext cx="2704128" cy="2719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319F852-6D64-4104-B036-50DAD5D97BC0}"/>
              </a:ext>
            </a:extLst>
          </p:cNvPr>
          <p:cNvSpPr txBox="1"/>
          <p:nvPr/>
        </p:nvSpPr>
        <p:spPr>
          <a:xfrm>
            <a:off x="6875856" y="920385"/>
            <a:ext cx="2045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Overall</a:t>
            </a:r>
            <a:r>
              <a:rPr lang="en-US" sz="1800" b="1" dirty="0"/>
              <a:t> Comments</a:t>
            </a:r>
            <a:endParaRPr lang="en-US" dirty="0"/>
          </a:p>
        </p:txBody>
      </p:sp>
      <p:pic>
        <p:nvPicPr>
          <p:cNvPr id="38" name="Graphic 37" descr="Ruler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7F682B24-1A59-4C08-8563-910DE1FDE16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33759" y="5907001"/>
            <a:ext cx="731520" cy="731520"/>
          </a:xfrm>
          <a:prstGeom prst="rect">
            <a:avLst/>
          </a:prstGeom>
        </p:spPr>
      </p:pic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687CD534-B254-4DAA-9F58-B6C6EB0841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3191175"/>
              </p:ext>
            </p:extLst>
          </p:nvPr>
        </p:nvGraphicFramePr>
        <p:xfrm>
          <a:off x="12314554" y="279038"/>
          <a:ext cx="3646103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1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EF2EBED9-9C18-4723-AE99-14A8EFFDC72F}"/>
              </a:ext>
            </a:extLst>
          </p:cNvPr>
          <p:cNvSpPr txBox="1"/>
          <p:nvPr/>
        </p:nvSpPr>
        <p:spPr>
          <a:xfrm>
            <a:off x="12314554" y="1009199"/>
            <a:ext cx="2988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Sentiment by Unique Users</a:t>
            </a:r>
            <a:endParaRPr lang="en-US" dirty="0"/>
          </a:p>
        </p:txBody>
      </p:sp>
      <p:sp>
        <p:nvSpPr>
          <p:cNvPr id="3" name="Arrow: Striped Right 2">
            <a:extLst>
              <a:ext uri="{FF2B5EF4-FFF2-40B4-BE49-F238E27FC236}">
                <a16:creationId xmlns:a16="http://schemas.microsoft.com/office/drawing/2014/main" id="{46F69A67-B955-488B-A873-16AE285DC0D4}"/>
              </a:ext>
            </a:extLst>
          </p:cNvPr>
          <p:cNvSpPr/>
          <p:nvPr/>
        </p:nvSpPr>
        <p:spPr>
          <a:xfrm>
            <a:off x="13998222" y="5642455"/>
            <a:ext cx="1772355" cy="115585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B0CD2-C281-4C94-AC7D-2CB1F7EA4BF2}"/>
              </a:ext>
            </a:extLst>
          </p:cNvPr>
          <p:cNvSpPr/>
          <p:nvPr/>
        </p:nvSpPr>
        <p:spPr>
          <a:xfrm>
            <a:off x="0" y="0"/>
            <a:ext cx="970844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BF8B92B-5CEB-43E9-AA16-792380A3BC0C}"/>
              </a:ext>
            </a:extLst>
          </p:cNvPr>
          <p:cNvGrpSpPr/>
          <p:nvPr/>
        </p:nvGrpSpPr>
        <p:grpSpPr>
          <a:xfrm>
            <a:off x="2372" y="3456885"/>
            <a:ext cx="969264" cy="1143000"/>
            <a:chOff x="1949274" y="634234"/>
            <a:chExt cx="970844" cy="1156996"/>
          </a:xfrm>
          <a:solidFill>
            <a:srgbClr val="2A0149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82DB385-9C1E-41FB-8002-262AE83271B5}"/>
                </a:ext>
              </a:extLst>
            </p:cNvPr>
            <p:cNvSpPr/>
            <p:nvPr/>
          </p:nvSpPr>
          <p:spPr>
            <a:xfrm>
              <a:off x="1949274" y="634234"/>
              <a:ext cx="970844" cy="115699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53F4DA-C74C-4171-AD67-280E457CB275}"/>
                </a:ext>
              </a:extLst>
            </p:cNvPr>
            <p:cNvSpPr/>
            <p:nvPr/>
          </p:nvSpPr>
          <p:spPr>
            <a:xfrm rot="10800000">
              <a:off x="1949274" y="634234"/>
              <a:ext cx="970844" cy="87195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Graphic 38" descr="Clipboard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2B6CCA6C-8252-41EF-A4C2-9744CC7F0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88" y="173133"/>
            <a:ext cx="822960" cy="822960"/>
          </a:xfrm>
          <a:prstGeom prst="rect">
            <a:avLst/>
          </a:prstGeom>
        </p:spPr>
      </p:pic>
      <p:pic>
        <p:nvPicPr>
          <p:cNvPr id="40" name="Graphic 39" descr="Bar chart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C45ADDAF-E2D3-4E1F-8CEA-7462E1493B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39" y="1308575"/>
            <a:ext cx="822960" cy="822960"/>
          </a:xfrm>
          <a:prstGeom prst="rect">
            <a:avLst/>
          </a:prstGeom>
        </p:spPr>
      </p:pic>
      <p:pic>
        <p:nvPicPr>
          <p:cNvPr id="42" name="Graphic 41" descr="Flip calend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0FECE42D-8487-4C2E-9042-C209A075B7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79" y="4752049"/>
            <a:ext cx="822960" cy="822960"/>
          </a:xfrm>
          <a:prstGeom prst="rect">
            <a:avLst/>
          </a:prstGeom>
        </p:spPr>
      </p:pic>
      <p:pic>
        <p:nvPicPr>
          <p:cNvPr id="43" name="Picture 6" descr="Tag and Word Cloud Generator Plugin | Bubble">
            <a:hlinkClick r:id="rId12" action="ppaction://hlinksldjump"/>
            <a:extLst>
              <a:ext uri="{FF2B5EF4-FFF2-40B4-BE49-F238E27FC236}">
                <a16:creationId xmlns:a16="http://schemas.microsoft.com/office/drawing/2014/main" id="{B0669915-552A-4C5A-A8CC-ACE69EF2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0" y="3665581"/>
            <a:ext cx="669787" cy="669787"/>
          </a:xfrm>
          <a:prstGeom prst="rect">
            <a:avLst/>
          </a:prstGeom>
          <a:noFill/>
          <a:effectLst/>
        </p:spPr>
      </p:pic>
      <p:pic>
        <p:nvPicPr>
          <p:cNvPr id="44" name="Graphic 43" descr="Pie chart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ECACE048-5FD8-4B0F-A3F3-CA340F15E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3177" y="2512636"/>
            <a:ext cx="685800" cy="685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9DCA98-6137-4BA5-9D3F-CB8182628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405" y="4234191"/>
            <a:ext cx="4874522" cy="246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E9B5E5-8942-47D2-BC5B-492EAEF9E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171" y="925082"/>
            <a:ext cx="5410080" cy="274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BC59CD-2E4C-4C97-87D1-FEF3E0DFF7AC}"/>
              </a:ext>
            </a:extLst>
          </p:cNvPr>
          <p:cNvSpPr txBox="1"/>
          <p:nvPr/>
        </p:nvSpPr>
        <p:spPr>
          <a:xfrm>
            <a:off x="973217" y="12899"/>
            <a:ext cx="1121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cap="small" dirty="0">
                <a:solidFill>
                  <a:srgbClr val="32003A"/>
                </a:solidFill>
                <a:uFill>
                  <a:solidFill>
                    <a:srgbClr val="92006E"/>
                  </a:solidFill>
                </a:uFill>
                <a:latin typeface="Arial Narrow" panose="020B0606020202030204" pitchFamily="34" charset="0"/>
              </a:rPr>
              <a:t>Key Feedback from Users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72F386-FE5F-4BE3-98C6-4495B612F857}"/>
              </a:ext>
            </a:extLst>
          </p:cNvPr>
          <p:cNvGrpSpPr/>
          <p:nvPr/>
        </p:nvGrpSpPr>
        <p:grpSpPr>
          <a:xfrm>
            <a:off x="1361590" y="800169"/>
            <a:ext cx="3576647" cy="392326"/>
            <a:chOff x="1238695" y="1957410"/>
            <a:chExt cx="3576647" cy="3923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A73D57E-E8C7-4CC7-B9E1-359D70B4A966}"/>
                </a:ext>
              </a:extLst>
            </p:cNvPr>
            <p:cNvSpPr/>
            <p:nvPr/>
          </p:nvSpPr>
          <p:spPr>
            <a:xfrm>
              <a:off x="1238695" y="1968635"/>
              <a:ext cx="3570574" cy="381101"/>
            </a:xfrm>
            <a:prstGeom prst="rect">
              <a:avLst/>
            </a:prstGeom>
            <a:solidFill>
              <a:srgbClr val="92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‘Positive’ Comments</a:t>
              </a: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4AA51EB9-3AB3-4CB0-99EF-57B7BBB48F5C}"/>
                </a:ext>
              </a:extLst>
            </p:cNvPr>
            <p:cNvSpPr/>
            <p:nvPr/>
          </p:nvSpPr>
          <p:spPr>
            <a:xfrm rot="16200000">
              <a:off x="4535778" y="2058945"/>
              <a:ext cx="381100" cy="178029"/>
            </a:xfrm>
            <a:prstGeom prst="triangle">
              <a:avLst>
                <a:gd name="adj" fmla="val 4143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F62BA59-2E75-4113-BF63-A519F603D3EB}"/>
              </a:ext>
            </a:extLst>
          </p:cNvPr>
          <p:cNvGrpSpPr/>
          <p:nvPr/>
        </p:nvGrpSpPr>
        <p:grpSpPr>
          <a:xfrm>
            <a:off x="6580234" y="1861063"/>
            <a:ext cx="3576647" cy="392326"/>
            <a:chOff x="1238695" y="1957410"/>
            <a:chExt cx="3576647" cy="39232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83258F0-01AC-4F8E-B252-3C0E6475B9B6}"/>
                </a:ext>
              </a:extLst>
            </p:cNvPr>
            <p:cNvSpPr/>
            <p:nvPr/>
          </p:nvSpPr>
          <p:spPr>
            <a:xfrm>
              <a:off x="1238695" y="1968635"/>
              <a:ext cx="3570574" cy="381101"/>
            </a:xfrm>
            <a:prstGeom prst="rect">
              <a:avLst/>
            </a:prstGeom>
            <a:solidFill>
              <a:srgbClr val="92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‘Neutral’ Comments</a:t>
              </a:r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CE6F0BDA-F1BE-4BF5-B5DA-B57E6A352397}"/>
                </a:ext>
              </a:extLst>
            </p:cNvPr>
            <p:cNvSpPr/>
            <p:nvPr/>
          </p:nvSpPr>
          <p:spPr>
            <a:xfrm rot="16200000">
              <a:off x="4535778" y="2058945"/>
              <a:ext cx="381100" cy="178029"/>
            </a:xfrm>
            <a:prstGeom prst="triangle">
              <a:avLst>
                <a:gd name="adj" fmla="val 4143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7ACFD4-30F4-43AF-B225-5F838A6C7156}"/>
              </a:ext>
            </a:extLst>
          </p:cNvPr>
          <p:cNvGrpSpPr/>
          <p:nvPr/>
        </p:nvGrpSpPr>
        <p:grpSpPr>
          <a:xfrm>
            <a:off x="1458671" y="3843847"/>
            <a:ext cx="3576647" cy="392326"/>
            <a:chOff x="1238695" y="1957410"/>
            <a:chExt cx="3576647" cy="39232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F022D19-3383-4D8F-AE56-9A1671A7E091}"/>
                </a:ext>
              </a:extLst>
            </p:cNvPr>
            <p:cNvSpPr/>
            <p:nvPr/>
          </p:nvSpPr>
          <p:spPr>
            <a:xfrm>
              <a:off x="1238695" y="1968635"/>
              <a:ext cx="3570574" cy="381101"/>
            </a:xfrm>
            <a:prstGeom prst="rect">
              <a:avLst/>
            </a:prstGeom>
            <a:solidFill>
              <a:srgbClr val="92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‘Negative’ Comments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160768CD-B6EB-470D-BAF2-4A6073683F0E}"/>
                </a:ext>
              </a:extLst>
            </p:cNvPr>
            <p:cNvSpPr/>
            <p:nvPr/>
          </p:nvSpPr>
          <p:spPr>
            <a:xfrm rot="16200000">
              <a:off x="4535778" y="2058945"/>
              <a:ext cx="381100" cy="178029"/>
            </a:xfrm>
            <a:prstGeom prst="triangle">
              <a:avLst>
                <a:gd name="adj" fmla="val 4143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Graphic 26" descr="Ruler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84CFE160-997D-4640-B8F1-10744C4E9E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3759" y="5907001"/>
            <a:ext cx="731520" cy="731520"/>
          </a:xfrm>
          <a:prstGeom prst="rect">
            <a:avLst/>
          </a:prstGeom>
        </p:spPr>
      </p:pic>
      <p:pic>
        <p:nvPicPr>
          <p:cNvPr id="2" name="Picture 2">
            <a:hlinkClick r:id="rId23" action="ppaction://hlinksldjump"/>
            <a:extLst>
              <a:ext uri="{FF2B5EF4-FFF2-40B4-BE49-F238E27FC236}">
                <a16:creationId xmlns:a16="http://schemas.microsoft.com/office/drawing/2014/main" id="{C84D4D30-0057-4886-97D5-811333E16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590" y="1213435"/>
            <a:ext cx="5029200" cy="254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hlinkClick r:id="rId25" action="ppaction://hlinksldjump"/>
            <a:extLst>
              <a:ext uri="{FF2B5EF4-FFF2-40B4-BE49-F238E27FC236}">
                <a16:creationId xmlns:a16="http://schemas.microsoft.com/office/drawing/2014/main" id="{E5AFB4BB-02B2-4ACC-9244-B664D827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234" y="2253389"/>
            <a:ext cx="5029200" cy="254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hlinkClick r:id="rId27" action="ppaction://hlinksldjump"/>
            <a:extLst>
              <a:ext uri="{FF2B5EF4-FFF2-40B4-BE49-F238E27FC236}">
                <a16:creationId xmlns:a16="http://schemas.microsoft.com/office/drawing/2014/main" id="{13106CEA-9721-4F5B-9312-49CB80617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671" y="4234191"/>
            <a:ext cx="5029200" cy="254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057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B0CD2-C281-4C94-AC7D-2CB1F7EA4BF2}"/>
              </a:ext>
            </a:extLst>
          </p:cNvPr>
          <p:cNvSpPr/>
          <p:nvPr/>
        </p:nvSpPr>
        <p:spPr>
          <a:xfrm>
            <a:off x="0" y="0"/>
            <a:ext cx="970844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BF8B92B-5CEB-43E9-AA16-792380A3BC0C}"/>
              </a:ext>
            </a:extLst>
          </p:cNvPr>
          <p:cNvGrpSpPr/>
          <p:nvPr/>
        </p:nvGrpSpPr>
        <p:grpSpPr>
          <a:xfrm>
            <a:off x="2372" y="3456885"/>
            <a:ext cx="969264" cy="1143000"/>
            <a:chOff x="1949274" y="634234"/>
            <a:chExt cx="970844" cy="1156996"/>
          </a:xfrm>
          <a:solidFill>
            <a:srgbClr val="2A0149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82DB385-9C1E-41FB-8002-262AE83271B5}"/>
                </a:ext>
              </a:extLst>
            </p:cNvPr>
            <p:cNvSpPr/>
            <p:nvPr/>
          </p:nvSpPr>
          <p:spPr>
            <a:xfrm>
              <a:off x="1949274" y="634234"/>
              <a:ext cx="970844" cy="115699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53F4DA-C74C-4171-AD67-280E457CB275}"/>
                </a:ext>
              </a:extLst>
            </p:cNvPr>
            <p:cNvSpPr/>
            <p:nvPr/>
          </p:nvSpPr>
          <p:spPr>
            <a:xfrm rot="10800000">
              <a:off x="1949274" y="634234"/>
              <a:ext cx="970844" cy="87195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Graphic 38" descr="Clipboard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2B6CCA6C-8252-41EF-A4C2-9744CC7F0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88" y="173133"/>
            <a:ext cx="822960" cy="822960"/>
          </a:xfrm>
          <a:prstGeom prst="rect">
            <a:avLst/>
          </a:prstGeom>
        </p:spPr>
      </p:pic>
      <p:pic>
        <p:nvPicPr>
          <p:cNvPr id="40" name="Graphic 39" descr="Bar chart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C45ADDAF-E2D3-4E1F-8CEA-7462E1493B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39" y="1308575"/>
            <a:ext cx="822960" cy="822960"/>
          </a:xfrm>
          <a:prstGeom prst="rect">
            <a:avLst/>
          </a:prstGeom>
        </p:spPr>
      </p:pic>
      <p:pic>
        <p:nvPicPr>
          <p:cNvPr id="42" name="Graphic 41" descr="Flip calend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0FECE42D-8487-4C2E-9042-C209A075B7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79" y="4752049"/>
            <a:ext cx="822960" cy="822960"/>
          </a:xfrm>
          <a:prstGeom prst="rect">
            <a:avLst/>
          </a:prstGeom>
        </p:spPr>
      </p:pic>
      <p:pic>
        <p:nvPicPr>
          <p:cNvPr id="43" name="Picture 6" descr="Tag and Word Cloud Generator Plugin | Bubble">
            <a:hlinkClick r:id="rId12" action="ppaction://hlinksldjump"/>
            <a:extLst>
              <a:ext uri="{FF2B5EF4-FFF2-40B4-BE49-F238E27FC236}">
                <a16:creationId xmlns:a16="http://schemas.microsoft.com/office/drawing/2014/main" id="{B0669915-552A-4C5A-A8CC-ACE69EF2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0" y="3665581"/>
            <a:ext cx="669787" cy="669787"/>
          </a:xfrm>
          <a:prstGeom prst="rect">
            <a:avLst/>
          </a:prstGeom>
          <a:noFill/>
          <a:effectLst/>
        </p:spPr>
      </p:pic>
      <p:pic>
        <p:nvPicPr>
          <p:cNvPr id="44" name="Graphic 43" descr="Pie chart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ECACE048-5FD8-4B0F-A3F3-CA340F15E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6852" y="2512636"/>
            <a:ext cx="685800" cy="685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9DCA98-6137-4BA5-9D3F-CB8182628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405" y="4234191"/>
            <a:ext cx="4874522" cy="246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E9B5E5-8942-47D2-BC5B-492EAEF9E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171" y="925082"/>
            <a:ext cx="5410080" cy="274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BC59CD-2E4C-4C97-87D1-FEF3E0DFF7AC}"/>
              </a:ext>
            </a:extLst>
          </p:cNvPr>
          <p:cNvSpPr txBox="1"/>
          <p:nvPr/>
        </p:nvSpPr>
        <p:spPr>
          <a:xfrm>
            <a:off x="970843" y="173133"/>
            <a:ext cx="1121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cap="small" dirty="0">
                <a:solidFill>
                  <a:srgbClr val="32003A"/>
                </a:solidFill>
                <a:uFill>
                  <a:solidFill>
                    <a:srgbClr val="92006E"/>
                  </a:solidFill>
                </a:uFill>
                <a:latin typeface="Arial Narrow" panose="020B0606020202030204" pitchFamily="34" charset="0"/>
              </a:rPr>
              <a:t>Key Feedback from Users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B0086A-6AA6-464B-A1A6-195FFE3C4DFF}"/>
              </a:ext>
            </a:extLst>
          </p:cNvPr>
          <p:cNvSpPr txBox="1"/>
          <p:nvPr/>
        </p:nvSpPr>
        <p:spPr>
          <a:xfrm>
            <a:off x="5099777" y="1077742"/>
            <a:ext cx="296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‘Positive’ Comments</a:t>
            </a:r>
          </a:p>
        </p:txBody>
      </p:sp>
      <p:sp>
        <p:nvSpPr>
          <p:cNvPr id="3" name="Rectangle: Rounded Corners 2">
            <a:hlinkClick r:id="rId12" action="ppaction://hlinksldjump"/>
            <a:extLst>
              <a:ext uri="{FF2B5EF4-FFF2-40B4-BE49-F238E27FC236}">
                <a16:creationId xmlns:a16="http://schemas.microsoft.com/office/drawing/2014/main" id="{750A13CF-9F06-4213-88CD-6AFFD601C42A}"/>
              </a:ext>
            </a:extLst>
          </p:cNvPr>
          <p:cNvSpPr/>
          <p:nvPr/>
        </p:nvSpPr>
        <p:spPr>
          <a:xfrm>
            <a:off x="10271916" y="539015"/>
            <a:ext cx="1278474" cy="386067"/>
          </a:xfrm>
          <a:prstGeom prst="roundRect">
            <a:avLst/>
          </a:prstGeom>
          <a:solidFill>
            <a:srgbClr val="2A0149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</a:t>
            </a:r>
          </a:p>
        </p:txBody>
      </p:sp>
      <p:pic>
        <p:nvPicPr>
          <p:cNvPr id="18" name="Graphic 17" descr="Ruler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AB02CB49-D613-488A-B503-60657384022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3759" y="5907001"/>
            <a:ext cx="731520" cy="73152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54EF642-3D29-4336-8818-10EBC534D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911" y="1548161"/>
            <a:ext cx="10058400" cy="50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889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B0CD2-C281-4C94-AC7D-2CB1F7EA4BF2}"/>
              </a:ext>
            </a:extLst>
          </p:cNvPr>
          <p:cNvSpPr/>
          <p:nvPr/>
        </p:nvSpPr>
        <p:spPr>
          <a:xfrm>
            <a:off x="0" y="0"/>
            <a:ext cx="970844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BF8B92B-5CEB-43E9-AA16-792380A3BC0C}"/>
              </a:ext>
            </a:extLst>
          </p:cNvPr>
          <p:cNvGrpSpPr/>
          <p:nvPr/>
        </p:nvGrpSpPr>
        <p:grpSpPr>
          <a:xfrm>
            <a:off x="2372" y="3456885"/>
            <a:ext cx="969264" cy="1143000"/>
            <a:chOff x="1949274" y="634234"/>
            <a:chExt cx="970844" cy="1156996"/>
          </a:xfrm>
          <a:solidFill>
            <a:srgbClr val="2A0149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82DB385-9C1E-41FB-8002-262AE83271B5}"/>
                </a:ext>
              </a:extLst>
            </p:cNvPr>
            <p:cNvSpPr/>
            <p:nvPr/>
          </p:nvSpPr>
          <p:spPr>
            <a:xfrm>
              <a:off x="1949274" y="634234"/>
              <a:ext cx="970844" cy="115699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53F4DA-C74C-4171-AD67-280E457CB275}"/>
                </a:ext>
              </a:extLst>
            </p:cNvPr>
            <p:cNvSpPr/>
            <p:nvPr/>
          </p:nvSpPr>
          <p:spPr>
            <a:xfrm rot="10800000">
              <a:off x="1949274" y="634234"/>
              <a:ext cx="970844" cy="87195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Graphic 38" descr="Clipboard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2B6CCA6C-8252-41EF-A4C2-9744CC7F0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88" y="173133"/>
            <a:ext cx="822960" cy="822960"/>
          </a:xfrm>
          <a:prstGeom prst="rect">
            <a:avLst/>
          </a:prstGeom>
        </p:spPr>
      </p:pic>
      <p:pic>
        <p:nvPicPr>
          <p:cNvPr id="40" name="Graphic 39" descr="Bar chart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C45ADDAF-E2D3-4E1F-8CEA-7462E1493B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39" y="1308575"/>
            <a:ext cx="822960" cy="822960"/>
          </a:xfrm>
          <a:prstGeom prst="rect">
            <a:avLst/>
          </a:prstGeom>
        </p:spPr>
      </p:pic>
      <p:pic>
        <p:nvPicPr>
          <p:cNvPr id="42" name="Graphic 41" descr="Flip calend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0FECE42D-8487-4C2E-9042-C209A075B7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79" y="4752049"/>
            <a:ext cx="822960" cy="822960"/>
          </a:xfrm>
          <a:prstGeom prst="rect">
            <a:avLst/>
          </a:prstGeom>
        </p:spPr>
      </p:pic>
      <p:pic>
        <p:nvPicPr>
          <p:cNvPr id="43" name="Picture 6" descr="Tag and Word Cloud Generator Plugin | Bubble">
            <a:hlinkClick r:id="rId12" action="ppaction://hlinksldjump"/>
            <a:extLst>
              <a:ext uri="{FF2B5EF4-FFF2-40B4-BE49-F238E27FC236}">
                <a16:creationId xmlns:a16="http://schemas.microsoft.com/office/drawing/2014/main" id="{B0669915-552A-4C5A-A8CC-ACE69EF2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0" y="3665581"/>
            <a:ext cx="669787" cy="669787"/>
          </a:xfrm>
          <a:prstGeom prst="rect">
            <a:avLst/>
          </a:prstGeom>
          <a:noFill/>
          <a:effectLst/>
        </p:spPr>
      </p:pic>
      <p:pic>
        <p:nvPicPr>
          <p:cNvPr id="44" name="Graphic 43" descr="Pie chart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ECACE048-5FD8-4B0F-A3F3-CA340F15E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6852" y="2512636"/>
            <a:ext cx="685800" cy="685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9DCA98-6137-4BA5-9D3F-CB8182628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405" y="4234191"/>
            <a:ext cx="4874522" cy="246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E9B5E5-8942-47D2-BC5B-492EAEF9E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171" y="925082"/>
            <a:ext cx="5410080" cy="274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BC59CD-2E4C-4C97-87D1-FEF3E0DFF7AC}"/>
              </a:ext>
            </a:extLst>
          </p:cNvPr>
          <p:cNvSpPr txBox="1"/>
          <p:nvPr/>
        </p:nvSpPr>
        <p:spPr>
          <a:xfrm>
            <a:off x="970843" y="173133"/>
            <a:ext cx="1121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cap="small" dirty="0">
                <a:solidFill>
                  <a:srgbClr val="32003A"/>
                </a:solidFill>
                <a:uFill>
                  <a:solidFill>
                    <a:srgbClr val="92006E"/>
                  </a:solidFill>
                </a:uFill>
                <a:latin typeface="Arial Narrow" panose="020B0606020202030204" pitchFamily="34" charset="0"/>
              </a:rPr>
              <a:t>Key Feedback from 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56EE28-C544-4820-8E20-05B643CD9806}"/>
              </a:ext>
            </a:extLst>
          </p:cNvPr>
          <p:cNvSpPr txBox="1"/>
          <p:nvPr/>
        </p:nvSpPr>
        <p:spPr>
          <a:xfrm>
            <a:off x="5188050" y="1077742"/>
            <a:ext cx="296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‘Neutral’ Comments</a:t>
            </a:r>
          </a:p>
        </p:txBody>
      </p:sp>
      <p:sp>
        <p:nvSpPr>
          <p:cNvPr id="23" name="Rectangle: Rounded Corners 22">
            <a:hlinkClick r:id="rId12" action="ppaction://hlinksldjump"/>
            <a:extLst>
              <a:ext uri="{FF2B5EF4-FFF2-40B4-BE49-F238E27FC236}">
                <a16:creationId xmlns:a16="http://schemas.microsoft.com/office/drawing/2014/main" id="{30BE5A37-D25F-4B83-A37A-7569BE04BE55}"/>
              </a:ext>
            </a:extLst>
          </p:cNvPr>
          <p:cNvSpPr/>
          <p:nvPr/>
        </p:nvSpPr>
        <p:spPr>
          <a:xfrm>
            <a:off x="10271916" y="539015"/>
            <a:ext cx="1278474" cy="386067"/>
          </a:xfrm>
          <a:prstGeom prst="roundRect">
            <a:avLst/>
          </a:prstGeom>
          <a:solidFill>
            <a:srgbClr val="2A0149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</a:t>
            </a:r>
          </a:p>
        </p:txBody>
      </p:sp>
      <p:pic>
        <p:nvPicPr>
          <p:cNvPr id="18" name="Graphic 17" descr="Ruler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0EA0AD61-1A7F-478A-89C1-02078F64C3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3759" y="5907001"/>
            <a:ext cx="731520" cy="73152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01DE83D-1C6E-487B-8F4A-1E862AD08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33" y="1539407"/>
            <a:ext cx="10058400" cy="50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616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B0CD2-C281-4C94-AC7D-2CB1F7EA4BF2}"/>
              </a:ext>
            </a:extLst>
          </p:cNvPr>
          <p:cNvSpPr/>
          <p:nvPr/>
        </p:nvSpPr>
        <p:spPr>
          <a:xfrm>
            <a:off x="0" y="0"/>
            <a:ext cx="970844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BF8B92B-5CEB-43E9-AA16-792380A3BC0C}"/>
              </a:ext>
            </a:extLst>
          </p:cNvPr>
          <p:cNvGrpSpPr/>
          <p:nvPr/>
        </p:nvGrpSpPr>
        <p:grpSpPr>
          <a:xfrm>
            <a:off x="2372" y="3456885"/>
            <a:ext cx="969264" cy="1143000"/>
            <a:chOff x="1949274" y="634234"/>
            <a:chExt cx="970844" cy="1156996"/>
          </a:xfrm>
          <a:solidFill>
            <a:srgbClr val="2A0149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82DB385-9C1E-41FB-8002-262AE83271B5}"/>
                </a:ext>
              </a:extLst>
            </p:cNvPr>
            <p:cNvSpPr/>
            <p:nvPr/>
          </p:nvSpPr>
          <p:spPr>
            <a:xfrm>
              <a:off x="1949274" y="634234"/>
              <a:ext cx="970844" cy="115699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53F4DA-C74C-4171-AD67-280E457CB275}"/>
                </a:ext>
              </a:extLst>
            </p:cNvPr>
            <p:cNvSpPr/>
            <p:nvPr/>
          </p:nvSpPr>
          <p:spPr>
            <a:xfrm rot="10800000">
              <a:off x="1949274" y="634234"/>
              <a:ext cx="970844" cy="87195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Graphic 38" descr="Clipboard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2B6CCA6C-8252-41EF-A4C2-9744CC7F0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88" y="173133"/>
            <a:ext cx="822960" cy="822960"/>
          </a:xfrm>
          <a:prstGeom prst="rect">
            <a:avLst/>
          </a:prstGeom>
        </p:spPr>
      </p:pic>
      <p:pic>
        <p:nvPicPr>
          <p:cNvPr id="40" name="Graphic 39" descr="Bar chart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C45ADDAF-E2D3-4E1F-8CEA-7462E1493B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39" y="1308575"/>
            <a:ext cx="822960" cy="822960"/>
          </a:xfrm>
          <a:prstGeom prst="rect">
            <a:avLst/>
          </a:prstGeom>
        </p:spPr>
      </p:pic>
      <p:pic>
        <p:nvPicPr>
          <p:cNvPr id="42" name="Graphic 41" descr="Flip calend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0FECE42D-8487-4C2E-9042-C209A075B7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79" y="4752049"/>
            <a:ext cx="822960" cy="822960"/>
          </a:xfrm>
          <a:prstGeom prst="rect">
            <a:avLst/>
          </a:prstGeom>
        </p:spPr>
      </p:pic>
      <p:pic>
        <p:nvPicPr>
          <p:cNvPr id="43" name="Picture 6" descr="Tag and Word Cloud Generator Plugin | Bubble">
            <a:hlinkClick r:id="rId12" action="ppaction://hlinksldjump"/>
            <a:extLst>
              <a:ext uri="{FF2B5EF4-FFF2-40B4-BE49-F238E27FC236}">
                <a16:creationId xmlns:a16="http://schemas.microsoft.com/office/drawing/2014/main" id="{B0669915-552A-4C5A-A8CC-ACE69EF2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0" y="3665581"/>
            <a:ext cx="669787" cy="669787"/>
          </a:xfrm>
          <a:prstGeom prst="rect">
            <a:avLst/>
          </a:prstGeom>
          <a:noFill/>
          <a:effectLst/>
        </p:spPr>
      </p:pic>
      <p:pic>
        <p:nvPicPr>
          <p:cNvPr id="44" name="Graphic 43" descr="Pie chart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ECACE048-5FD8-4B0F-A3F3-CA340F15E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6852" y="2512636"/>
            <a:ext cx="685800" cy="685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9DCA98-6137-4BA5-9D3F-CB8182628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405" y="4234191"/>
            <a:ext cx="4874522" cy="246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E9B5E5-8942-47D2-BC5B-492EAEF9E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171" y="925082"/>
            <a:ext cx="5410080" cy="274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BC59CD-2E4C-4C97-87D1-FEF3E0DFF7AC}"/>
              </a:ext>
            </a:extLst>
          </p:cNvPr>
          <p:cNvSpPr txBox="1"/>
          <p:nvPr/>
        </p:nvSpPr>
        <p:spPr>
          <a:xfrm>
            <a:off x="970843" y="173133"/>
            <a:ext cx="1121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cap="small" dirty="0">
                <a:solidFill>
                  <a:srgbClr val="32003A"/>
                </a:solidFill>
                <a:uFill>
                  <a:solidFill>
                    <a:srgbClr val="92006E"/>
                  </a:solidFill>
                </a:uFill>
                <a:latin typeface="Arial Narrow" panose="020B0606020202030204" pitchFamily="34" charset="0"/>
              </a:rPr>
              <a:t>Key Feedback from Users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532CB8-7525-46E8-95A8-3926C6CA7324}"/>
              </a:ext>
            </a:extLst>
          </p:cNvPr>
          <p:cNvSpPr txBox="1"/>
          <p:nvPr/>
        </p:nvSpPr>
        <p:spPr>
          <a:xfrm>
            <a:off x="5239667" y="1016367"/>
            <a:ext cx="296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‘Negative’ Comments</a:t>
            </a:r>
          </a:p>
        </p:txBody>
      </p:sp>
      <p:sp>
        <p:nvSpPr>
          <p:cNvPr id="23" name="Rectangle: Rounded Corners 22">
            <a:hlinkClick r:id="rId12" action="ppaction://hlinksldjump"/>
            <a:extLst>
              <a:ext uri="{FF2B5EF4-FFF2-40B4-BE49-F238E27FC236}">
                <a16:creationId xmlns:a16="http://schemas.microsoft.com/office/drawing/2014/main" id="{3181A9A9-42CE-49AC-B614-5D077879D662}"/>
              </a:ext>
            </a:extLst>
          </p:cNvPr>
          <p:cNvSpPr/>
          <p:nvPr/>
        </p:nvSpPr>
        <p:spPr>
          <a:xfrm>
            <a:off x="10271916" y="539015"/>
            <a:ext cx="1278474" cy="386067"/>
          </a:xfrm>
          <a:prstGeom prst="roundRect">
            <a:avLst/>
          </a:prstGeom>
          <a:solidFill>
            <a:srgbClr val="2A0149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</a:t>
            </a:r>
          </a:p>
        </p:txBody>
      </p:sp>
      <p:pic>
        <p:nvPicPr>
          <p:cNvPr id="18" name="Graphic 17" descr="Ruler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341FE1A2-B524-45DA-88D8-FBC2C8242FA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3759" y="5907001"/>
            <a:ext cx="731520" cy="73152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CF9F8C7-3CCF-4761-94B4-FEB5CE25B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79" y="1478032"/>
            <a:ext cx="10058400" cy="50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238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B0CD2-C281-4C94-AC7D-2CB1F7EA4BF2}"/>
              </a:ext>
            </a:extLst>
          </p:cNvPr>
          <p:cNvSpPr/>
          <p:nvPr/>
        </p:nvSpPr>
        <p:spPr>
          <a:xfrm>
            <a:off x="0" y="0"/>
            <a:ext cx="970844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BF8B92B-5CEB-43E9-AA16-792380A3BC0C}"/>
              </a:ext>
            </a:extLst>
          </p:cNvPr>
          <p:cNvGrpSpPr/>
          <p:nvPr/>
        </p:nvGrpSpPr>
        <p:grpSpPr>
          <a:xfrm>
            <a:off x="2372" y="3456885"/>
            <a:ext cx="969264" cy="1143000"/>
            <a:chOff x="1949274" y="634234"/>
            <a:chExt cx="970844" cy="1156996"/>
          </a:xfrm>
          <a:solidFill>
            <a:srgbClr val="2A0149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82DB385-9C1E-41FB-8002-262AE83271B5}"/>
                </a:ext>
              </a:extLst>
            </p:cNvPr>
            <p:cNvSpPr/>
            <p:nvPr/>
          </p:nvSpPr>
          <p:spPr>
            <a:xfrm>
              <a:off x="1949274" y="634234"/>
              <a:ext cx="970844" cy="115699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53F4DA-C74C-4171-AD67-280E457CB275}"/>
                </a:ext>
              </a:extLst>
            </p:cNvPr>
            <p:cNvSpPr/>
            <p:nvPr/>
          </p:nvSpPr>
          <p:spPr>
            <a:xfrm rot="10800000">
              <a:off x="1949274" y="634234"/>
              <a:ext cx="970844" cy="87195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Graphic 38" descr="Clipboard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2B6CCA6C-8252-41EF-A4C2-9744CC7F0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88" y="173133"/>
            <a:ext cx="822960" cy="822960"/>
          </a:xfrm>
          <a:prstGeom prst="rect">
            <a:avLst/>
          </a:prstGeom>
        </p:spPr>
      </p:pic>
      <p:pic>
        <p:nvPicPr>
          <p:cNvPr id="40" name="Graphic 39" descr="Bar chart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C45ADDAF-E2D3-4E1F-8CEA-7462E1493B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39" y="1308575"/>
            <a:ext cx="822960" cy="822960"/>
          </a:xfrm>
          <a:prstGeom prst="rect">
            <a:avLst/>
          </a:prstGeom>
        </p:spPr>
      </p:pic>
      <p:pic>
        <p:nvPicPr>
          <p:cNvPr id="42" name="Graphic 41" descr="Flip calend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0FECE42D-8487-4C2E-9042-C209A075B7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79" y="4752049"/>
            <a:ext cx="822960" cy="822960"/>
          </a:xfrm>
          <a:prstGeom prst="rect">
            <a:avLst/>
          </a:prstGeom>
        </p:spPr>
      </p:pic>
      <p:pic>
        <p:nvPicPr>
          <p:cNvPr id="43" name="Picture 6" descr="Tag and Word Cloud Generator Plugin | Bubble">
            <a:hlinkClick r:id="rId12" action="ppaction://hlinksldjump"/>
            <a:extLst>
              <a:ext uri="{FF2B5EF4-FFF2-40B4-BE49-F238E27FC236}">
                <a16:creationId xmlns:a16="http://schemas.microsoft.com/office/drawing/2014/main" id="{B0669915-552A-4C5A-A8CC-ACE69EF2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0" y="3665581"/>
            <a:ext cx="669787" cy="669787"/>
          </a:xfrm>
          <a:prstGeom prst="rect">
            <a:avLst/>
          </a:prstGeom>
          <a:noFill/>
          <a:effectLst/>
        </p:spPr>
      </p:pic>
      <p:pic>
        <p:nvPicPr>
          <p:cNvPr id="44" name="Graphic 43" descr="Pie chart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ECACE048-5FD8-4B0F-A3F3-CA340F15E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6852" y="2512636"/>
            <a:ext cx="685800" cy="685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9DCA98-6137-4BA5-9D3F-CB8182628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405" y="4234191"/>
            <a:ext cx="4874522" cy="246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E9B5E5-8942-47D2-BC5B-492EAEF9E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171" y="925082"/>
            <a:ext cx="5410080" cy="274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BC59CD-2E4C-4C97-87D1-FEF3E0DFF7AC}"/>
              </a:ext>
            </a:extLst>
          </p:cNvPr>
          <p:cNvSpPr txBox="1"/>
          <p:nvPr/>
        </p:nvSpPr>
        <p:spPr>
          <a:xfrm>
            <a:off x="970843" y="173133"/>
            <a:ext cx="1121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cap="small" dirty="0">
                <a:solidFill>
                  <a:srgbClr val="32003A"/>
                </a:solidFill>
                <a:uFill>
                  <a:solidFill>
                    <a:srgbClr val="92006E"/>
                  </a:solidFill>
                </a:uFill>
                <a:latin typeface="Arial Narrow" panose="020B0606020202030204" pitchFamily="34" charset="0"/>
              </a:rPr>
              <a:t>Key Feedback from Users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B0086A-6AA6-464B-A1A6-195FFE3C4DFF}"/>
              </a:ext>
            </a:extLst>
          </p:cNvPr>
          <p:cNvSpPr txBox="1"/>
          <p:nvPr/>
        </p:nvSpPr>
        <p:spPr>
          <a:xfrm>
            <a:off x="1390233" y="736077"/>
            <a:ext cx="3143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Unresolved Comments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56EE28-C544-4820-8E20-05B643CD9806}"/>
              </a:ext>
            </a:extLst>
          </p:cNvPr>
          <p:cNvSpPr txBox="1"/>
          <p:nvPr/>
        </p:nvSpPr>
        <p:spPr>
          <a:xfrm>
            <a:off x="7863224" y="942247"/>
            <a:ext cx="296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Feedback Comments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532CB8-7525-46E8-95A8-3926C6CA7324}"/>
              </a:ext>
            </a:extLst>
          </p:cNvPr>
          <p:cNvSpPr txBox="1"/>
          <p:nvPr/>
        </p:nvSpPr>
        <p:spPr>
          <a:xfrm>
            <a:off x="3099335" y="3548540"/>
            <a:ext cx="3491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Management Comments</a:t>
            </a:r>
          </a:p>
        </p:txBody>
      </p:sp>
      <p:pic>
        <p:nvPicPr>
          <p:cNvPr id="18" name="Graphic 17" descr="Ruler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89B8864A-BCBB-4273-9AB3-BA80EF21E1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3759" y="590700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1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14A2A639B9D54A9F9258221BEA12DC" ma:contentTypeVersion="12" ma:contentTypeDescription="Create a new document." ma:contentTypeScope="" ma:versionID="96726014277e9528d408f36cc03f6436">
  <xsd:schema xmlns:xsd="http://www.w3.org/2001/XMLSchema" xmlns:xs="http://www.w3.org/2001/XMLSchema" xmlns:p="http://schemas.microsoft.com/office/2006/metadata/properties" xmlns:ns3="934af7ab-74b8-41d5-88dd-d2d0cb2a2344" xmlns:ns4="f0c14c3b-28e4-466a-9d9d-6b6891047f74" targetNamespace="http://schemas.microsoft.com/office/2006/metadata/properties" ma:root="true" ma:fieldsID="b4de830472ff5255e8570134f85125cd" ns3:_="" ns4:_="">
    <xsd:import namespace="934af7ab-74b8-41d5-88dd-d2d0cb2a2344"/>
    <xsd:import namespace="f0c14c3b-28e4-466a-9d9d-6b6891047f7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4af7ab-74b8-41d5-88dd-d2d0cb2a23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c14c3b-28e4-466a-9d9d-6b6891047f7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9A5724-6BC2-4AC5-988C-3B977FFF89F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E52ECD-3346-4BFF-852F-D016EECA43A3}">
  <ds:schemaRefs>
    <ds:schemaRef ds:uri="http://schemas.microsoft.com/office/infopath/2007/PartnerControls"/>
    <ds:schemaRef ds:uri="http://schemas.microsoft.com/office/2006/metadata/properties"/>
    <ds:schemaRef ds:uri="f0c14c3b-28e4-466a-9d9d-6b6891047f74"/>
    <ds:schemaRef ds:uri="http://www.w3.org/XML/1998/namespace"/>
    <ds:schemaRef ds:uri="http://schemas.microsoft.com/office/2006/documentManagement/types"/>
    <ds:schemaRef ds:uri="http://purl.org/dc/elements/1.1/"/>
    <ds:schemaRef ds:uri="934af7ab-74b8-41d5-88dd-d2d0cb2a2344"/>
    <ds:schemaRef ds:uri="http://purl.org/dc/dcmitype/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2B751C4-32F7-4EED-8967-7E760D1C4E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4af7ab-74b8-41d5-88dd-d2d0cb2a2344"/>
    <ds:schemaRef ds:uri="f0c14c3b-28e4-466a-9d9d-6b6891047f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3152</TotalTime>
  <Words>190</Words>
  <Application>Microsoft Macintosh PowerPoint</Application>
  <PresentationFormat>Widescreen</PresentationFormat>
  <Paragraphs>79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Arial Narrow</vt:lpstr>
      <vt:lpstr>Avenir Next LT Pro</vt:lpstr>
      <vt:lpstr>Calibri</vt:lpstr>
      <vt:lpstr>Calibri Light</vt:lpstr>
      <vt:lpstr>Century Gothic</vt:lpstr>
      <vt:lpstr>Segoe UI Light</vt:lpstr>
      <vt:lpstr>Speak Pro</vt:lpstr>
      <vt:lpstr>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Thompson, Kathy</dc:creator>
  <cp:lastModifiedBy>hsaleh5</cp:lastModifiedBy>
  <cp:revision>61</cp:revision>
  <dcterms:created xsi:type="dcterms:W3CDTF">2021-04-07T19:29:52Z</dcterms:created>
  <dcterms:modified xsi:type="dcterms:W3CDTF">2021-05-03T01:04:04Z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0x0101001A14A2A639B9D54A9F9258221BEA12DC</vt:lpwstr>
  </property>
</Properties>
</file>